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5" r:id="rId12"/>
    <p:sldId id="268" r:id="rId13"/>
    <p:sldId id="276" r:id="rId14"/>
    <p:sldId id="277" r:id="rId15"/>
    <p:sldId id="269" r:id="rId16"/>
    <p:sldId id="270" r:id="rId17"/>
    <p:sldId id="278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C01E7-1B59-4374-9D78-FD2B5C0EF7A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6091E-74B5-4173-93C8-EAE89780CD37}">
      <dgm:prSet phldrT="[Text]"/>
      <dgm:spPr/>
      <dgm:t>
        <a:bodyPr/>
        <a:lstStyle/>
        <a:p>
          <a:r>
            <a:rPr lang="en-US" dirty="0"/>
            <a:t>0. </a:t>
          </a:r>
          <a:r>
            <a:rPr lang="en-US" dirty="0" err="1"/>
            <a:t>Tủ</a:t>
          </a:r>
          <a:r>
            <a:rPr lang="en-US" dirty="0"/>
            <a:t>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áo</a:t>
          </a:r>
          <a:endParaRPr lang="en-US" dirty="0"/>
        </a:p>
      </dgm:t>
    </dgm:pt>
    <dgm:pt modelId="{26F41CF3-F795-4DA4-95F0-28692C1DCBF7}" type="parTrans" cxnId="{5122A77F-CCF5-4443-A1FA-939371C5AD3F}">
      <dgm:prSet/>
      <dgm:spPr/>
      <dgm:t>
        <a:bodyPr/>
        <a:lstStyle/>
        <a:p>
          <a:endParaRPr lang="en-US"/>
        </a:p>
      </dgm:t>
    </dgm:pt>
    <dgm:pt modelId="{81F3CE9D-E5B0-44B5-92E4-DEE39B6C3343}" type="sibTrans" cxnId="{5122A77F-CCF5-4443-A1FA-939371C5AD3F}">
      <dgm:prSet/>
      <dgm:spPr/>
      <dgm:t>
        <a:bodyPr/>
        <a:lstStyle/>
        <a:p>
          <a:endParaRPr lang="en-US"/>
        </a:p>
      </dgm:t>
    </dgm:pt>
    <dgm:pt modelId="{6E0C71F0-C9A2-4C9A-AD05-92ED991F2346}">
      <dgm:prSet phldrT="[Text]"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1. </a:t>
          </a:r>
        </a:p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áo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đi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học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3FFF2A6-5E53-436A-A615-C42334E296F0}" type="parTrans" cxnId="{9F03B408-D42E-4895-AF42-DBAA3E41735B}">
      <dgm:prSet/>
      <dgm:spPr/>
      <dgm:t>
        <a:bodyPr/>
        <a:lstStyle/>
        <a:p>
          <a:endParaRPr lang="en-US"/>
        </a:p>
      </dgm:t>
    </dgm:pt>
    <dgm:pt modelId="{055D5323-2B76-4F85-8857-ACFCEB310FFE}" type="sibTrans" cxnId="{9F03B408-D42E-4895-AF42-DBAA3E41735B}">
      <dgm:prSet/>
      <dgm:spPr/>
      <dgm:t>
        <a:bodyPr/>
        <a:lstStyle/>
        <a:p>
          <a:endParaRPr lang="en-US"/>
        </a:p>
      </dgm:t>
    </dgm:pt>
    <dgm:pt modelId="{7A013AD2-647C-4EA4-B5EE-4F04FF316E7B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1.1.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Áo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mi</a:t>
          </a:r>
        </a:p>
      </dgm:t>
    </dgm:pt>
    <dgm:pt modelId="{5F08AD4F-1048-482F-A3A3-66C8D2016275}" type="parTrans" cxnId="{8A9F2134-59F0-4224-A360-3EF98D03072D}">
      <dgm:prSet/>
      <dgm:spPr/>
      <dgm:t>
        <a:bodyPr/>
        <a:lstStyle/>
        <a:p>
          <a:endParaRPr lang="en-US"/>
        </a:p>
      </dgm:t>
    </dgm:pt>
    <dgm:pt modelId="{C881548D-6053-4B09-95F6-C0204AC860A7}" type="sibTrans" cxnId="{8A9F2134-59F0-4224-A360-3EF98D03072D}">
      <dgm:prSet/>
      <dgm:spPr/>
      <dgm:t>
        <a:bodyPr/>
        <a:lstStyle/>
        <a:p>
          <a:endParaRPr lang="en-US"/>
        </a:p>
      </dgm:t>
    </dgm:pt>
    <dgm:pt modelId="{95F9C529-8119-401C-9D0A-89D8E1CF5F7D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1.2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dài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6E9484E-F6BC-403D-82EA-4B9BE8164AFD}" type="parTrans" cxnId="{AC0873B4-BE6D-4D11-AF9F-F479DD3FDB86}">
      <dgm:prSet/>
      <dgm:spPr/>
      <dgm:t>
        <a:bodyPr/>
        <a:lstStyle/>
        <a:p>
          <a:endParaRPr lang="en-US"/>
        </a:p>
      </dgm:t>
    </dgm:pt>
    <dgm:pt modelId="{957184AF-CB6E-4E36-8780-41BB85ADA38E}" type="sibTrans" cxnId="{AC0873B4-BE6D-4D11-AF9F-F479DD3FDB86}">
      <dgm:prSet/>
      <dgm:spPr/>
      <dgm:t>
        <a:bodyPr/>
        <a:lstStyle/>
        <a:p>
          <a:endParaRPr lang="en-US"/>
        </a:p>
      </dgm:t>
    </dgm:pt>
    <dgm:pt modelId="{FFA67C3C-35E8-4EAE-8417-8CA68148C236}">
      <dgm:prSet phldrT="[Text]"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2. </a:t>
          </a:r>
        </a:p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Quần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áo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1800" dirty="0" err="1">
              <a:latin typeface="Times New Roman" pitchFamily="18" charset="0"/>
              <a:cs typeface="Times New Roman" pitchFamily="18" charset="0"/>
            </a:rPr>
            <a:t>thao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B2BC4DB-FFE2-40FB-85FF-6DF4C5DCF3A6}" type="parTrans" cxnId="{CD2D7837-4F10-4E3E-9BB7-95255E39B82C}">
      <dgm:prSet/>
      <dgm:spPr/>
      <dgm:t>
        <a:bodyPr/>
        <a:lstStyle/>
        <a:p>
          <a:endParaRPr lang="en-US"/>
        </a:p>
      </dgm:t>
    </dgm:pt>
    <dgm:pt modelId="{DE2A517B-6D7E-4EE7-B48B-EFFA0816A41C}" type="sibTrans" cxnId="{CD2D7837-4F10-4E3E-9BB7-95255E39B82C}">
      <dgm:prSet/>
      <dgm:spPr/>
      <dgm:t>
        <a:bodyPr/>
        <a:lstStyle/>
        <a:p>
          <a:endParaRPr lang="en-US"/>
        </a:p>
      </dgm:t>
    </dgm:pt>
    <dgm:pt modelId="{80116A77-F901-46F9-8B1A-39D5660D7759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2.1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Áo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phông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6BAD3F3-FF32-45AE-9FE9-F280614A00A9}" type="parTrans" cxnId="{3DDA860C-8929-4053-BDF9-6DAB1D99ACD3}">
      <dgm:prSet/>
      <dgm:spPr/>
      <dgm:t>
        <a:bodyPr/>
        <a:lstStyle/>
        <a:p>
          <a:endParaRPr lang="en-US"/>
        </a:p>
      </dgm:t>
    </dgm:pt>
    <dgm:pt modelId="{6BDE93D1-E170-4009-AACC-94C64BD58241}" type="sibTrans" cxnId="{3DDA860C-8929-4053-BDF9-6DAB1D99ACD3}">
      <dgm:prSet/>
      <dgm:spPr/>
      <dgm:t>
        <a:bodyPr/>
        <a:lstStyle/>
        <a:p>
          <a:endParaRPr lang="en-US"/>
        </a:p>
      </dgm:t>
    </dgm:pt>
    <dgm:pt modelId="{26A85B08-A9FD-4983-8464-0AFFF3DB8C3F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2.2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soóc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FB58E17-7717-4CFF-862E-7994EFDEB77E}" type="parTrans" cxnId="{5EA4CDC6-88DD-4E1D-9077-AD14278995E5}">
      <dgm:prSet/>
      <dgm:spPr/>
      <dgm:t>
        <a:bodyPr/>
        <a:lstStyle/>
        <a:p>
          <a:endParaRPr lang="en-US"/>
        </a:p>
      </dgm:t>
    </dgm:pt>
    <dgm:pt modelId="{1619A0AD-6C3B-4A1C-9B59-5F59BD9AA1FB}" type="sibTrans" cxnId="{5EA4CDC6-88DD-4E1D-9077-AD14278995E5}">
      <dgm:prSet/>
      <dgm:spPr/>
      <dgm:t>
        <a:bodyPr/>
        <a:lstStyle/>
        <a:p>
          <a:endParaRPr lang="en-US"/>
        </a:p>
      </dgm:t>
    </dgm:pt>
    <dgm:pt modelId="{AA81E838-BD49-4B51-A100-858A823758C6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3. </a:t>
          </a:r>
        </a:p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Quần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áo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ấm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7156953-EB3D-4A19-8200-EAB2CA7DF465}" type="parTrans" cxnId="{98D7C624-56F4-4D60-9C13-835A7841C4AF}">
      <dgm:prSet/>
      <dgm:spPr/>
      <dgm:t>
        <a:bodyPr/>
        <a:lstStyle/>
        <a:p>
          <a:endParaRPr lang="en-US"/>
        </a:p>
      </dgm:t>
    </dgm:pt>
    <dgm:pt modelId="{1B65942A-2ECE-49C8-B949-2AB82BE7F4A7}" type="sibTrans" cxnId="{98D7C624-56F4-4D60-9C13-835A7841C4AF}">
      <dgm:prSet/>
      <dgm:spPr/>
      <dgm:t>
        <a:bodyPr/>
        <a:lstStyle/>
        <a:p>
          <a:endParaRPr lang="en-US"/>
        </a:p>
      </dgm:t>
    </dgm:pt>
    <dgm:pt modelId="{17A16662-DC82-49BB-8822-AB63DC036462}" type="pres">
      <dgm:prSet presAssocID="{39CC01E7-1B59-4374-9D78-FD2B5C0EF7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5C3657B-EB44-42E9-BF42-D39756A3002E}" type="pres">
      <dgm:prSet presAssocID="{0066091E-74B5-4173-93C8-EAE89780CD37}" presName="root1" presStyleCnt="0"/>
      <dgm:spPr/>
    </dgm:pt>
    <dgm:pt modelId="{623E72B4-037B-40B5-8887-4BB78DF6657E}" type="pres">
      <dgm:prSet presAssocID="{0066091E-74B5-4173-93C8-EAE89780CD37}" presName="LevelOneTextNode" presStyleLbl="node0" presStyleIdx="0" presStyleCnt="1">
        <dgm:presLayoutVars>
          <dgm:chPref val="3"/>
        </dgm:presLayoutVars>
      </dgm:prSet>
      <dgm:spPr/>
    </dgm:pt>
    <dgm:pt modelId="{9B7C4677-C24C-48BD-880C-7A04213C9E28}" type="pres">
      <dgm:prSet presAssocID="{0066091E-74B5-4173-93C8-EAE89780CD37}" presName="level2hierChild" presStyleCnt="0"/>
      <dgm:spPr/>
    </dgm:pt>
    <dgm:pt modelId="{DA26786F-7085-4DE5-BE5B-C2E7399CC01B}" type="pres">
      <dgm:prSet presAssocID="{53FFF2A6-5E53-436A-A615-C42334E296F0}" presName="conn2-1" presStyleLbl="parChTrans1D2" presStyleIdx="0" presStyleCnt="3"/>
      <dgm:spPr/>
    </dgm:pt>
    <dgm:pt modelId="{B4365001-8617-48D8-ACB2-AA727C0300AD}" type="pres">
      <dgm:prSet presAssocID="{53FFF2A6-5E53-436A-A615-C42334E296F0}" presName="connTx" presStyleLbl="parChTrans1D2" presStyleIdx="0" presStyleCnt="3"/>
      <dgm:spPr/>
    </dgm:pt>
    <dgm:pt modelId="{4397A2A9-005A-405E-ADF5-65983DCA352A}" type="pres">
      <dgm:prSet presAssocID="{6E0C71F0-C9A2-4C9A-AD05-92ED991F2346}" presName="root2" presStyleCnt="0"/>
      <dgm:spPr/>
    </dgm:pt>
    <dgm:pt modelId="{9D510156-DCD4-4F1F-BACE-44611E8A9C76}" type="pres">
      <dgm:prSet presAssocID="{6E0C71F0-C9A2-4C9A-AD05-92ED991F2346}" presName="LevelTwoTextNode" presStyleLbl="node2" presStyleIdx="0" presStyleCnt="3" custScaleX="40766" custScaleY="220643">
        <dgm:presLayoutVars>
          <dgm:chPref val="3"/>
        </dgm:presLayoutVars>
      </dgm:prSet>
      <dgm:spPr/>
    </dgm:pt>
    <dgm:pt modelId="{406BE3F5-44F4-4FE2-9D8C-067DC6766E9E}" type="pres">
      <dgm:prSet presAssocID="{6E0C71F0-C9A2-4C9A-AD05-92ED991F2346}" presName="level3hierChild" presStyleCnt="0"/>
      <dgm:spPr/>
    </dgm:pt>
    <dgm:pt modelId="{2F82259B-2D53-40D0-9923-032752E4FC6E}" type="pres">
      <dgm:prSet presAssocID="{5F08AD4F-1048-482F-A3A3-66C8D2016275}" presName="conn2-1" presStyleLbl="parChTrans1D3" presStyleIdx="0" presStyleCnt="4"/>
      <dgm:spPr/>
    </dgm:pt>
    <dgm:pt modelId="{6F45B404-EF7B-43A5-82D3-E5D43FB1EF34}" type="pres">
      <dgm:prSet presAssocID="{5F08AD4F-1048-482F-A3A3-66C8D2016275}" presName="connTx" presStyleLbl="parChTrans1D3" presStyleIdx="0" presStyleCnt="4"/>
      <dgm:spPr/>
    </dgm:pt>
    <dgm:pt modelId="{8F43399D-657C-4687-A333-AF7BBE0D6FEE}" type="pres">
      <dgm:prSet presAssocID="{7A013AD2-647C-4EA4-B5EE-4F04FF316E7B}" presName="root2" presStyleCnt="0"/>
      <dgm:spPr/>
    </dgm:pt>
    <dgm:pt modelId="{2A74E581-AD4E-4439-9FEB-B3CB8EBA9DBD}" type="pres">
      <dgm:prSet presAssocID="{7A013AD2-647C-4EA4-B5EE-4F04FF316E7B}" presName="LevelTwoTextNode" presStyleLbl="node3" presStyleIdx="0" presStyleCnt="4">
        <dgm:presLayoutVars>
          <dgm:chPref val="3"/>
        </dgm:presLayoutVars>
      </dgm:prSet>
      <dgm:spPr/>
    </dgm:pt>
    <dgm:pt modelId="{21241B7A-E92C-48A9-B064-28C642E40263}" type="pres">
      <dgm:prSet presAssocID="{7A013AD2-647C-4EA4-B5EE-4F04FF316E7B}" presName="level3hierChild" presStyleCnt="0"/>
      <dgm:spPr/>
    </dgm:pt>
    <dgm:pt modelId="{37415931-40F4-4633-B8AB-4807745CAE4D}" type="pres">
      <dgm:prSet presAssocID="{36E9484E-F6BC-403D-82EA-4B9BE8164AFD}" presName="conn2-1" presStyleLbl="parChTrans1D3" presStyleIdx="1" presStyleCnt="4"/>
      <dgm:spPr/>
    </dgm:pt>
    <dgm:pt modelId="{43D1E5ED-EDC5-4513-A65B-E30184912403}" type="pres">
      <dgm:prSet presAssocID="{36E9484E-F6BC-403D-82EA-4B9BE8164AFD}" presName="connTx" presStyleLbl="parChTrans1D3" presStyleIdx="1" presStyleCnt="4"/>
      <dgm:spPr/>
    </dgm:pt>
    <dgm:pt modelId="{0A8A129A-77C1-4D34-B0B2-639307404280}" type="pres">
      <dgm:prSet presAssocID="{95F9C529-8119-401C-9D0A-89D8E1CF5F7D}" presName="root2" presStyleCnt="0"/>
      <dgm:spPr/>
    </dgm:pt>
    <dgm:pt modelId="{BB040203-89E9-455C-89A6-B174631EA65F}" type="pres">
      <dgm:prSet presAssocID="{95F9C529-8119-401C-9D0A-89D8E1CF5F7D}" presName="LevelTwoTextNode" presStyleLbl="node3" presStyleIdx="1" presStyleCnt="4">
        <dgm:presLayoutVars>
          <dgm:chPref val="3"/>
        </dgm:presLayoutVars>
      </dgm:prSet>
      <dgm:spPr/>
    </dgm:pt>
    <dgm:pt modelId="{D29D49A8-D747-4F6C-8231-C941FBB47325}" type="pres">
      <dgm:prSet presAssocID="{95F9C529-8119-401C-9D0A-89D8E1CF5F7D}" presName="level3hierChild" presStyleCnt="0"/>
      <dgm:spPr/>
    </dgm:pt>
    <dgm:pt modelId="{A239DB15-10A0-4BB5-9830-276E8A48DC3C}" type="pres">
      <dgm:prSet presAssocID="{6B2BC4DB-FFE2-40FB-85FF-6DF4C5DCF3A6}" presName="conn2-1" presStyleLbl="parChTrans1D2" presStyleIdx="1" presStyleCnt="3"/>
      <dgm:spPr/>
    </dgm:pt>
    <dgm:pt modelId="{6E485DAB-ABEA-4CE4-BF46-8D5E4A70D45E}" type="pres">
      <dgm:prSet presAssocID="{6B2BC4DB-FFE2-40FB-85FF-6DF4C5DCF3A6}" presName="connTx" presStyleLbl="parChTrans1D2" presStyleIdx="1" presStyleCnt="3"/>
      <dgm:spPr/>
    </dgm:pt>
    <dgm:pt modelId="{F23AD29B-F794-4735-B852-81442DCC1DFA}" type="pres">
      <dgm:prSet presAssocID="{FFA67C3C-35E8-4EAE-8417-8CA68148C236}" presName="root2" presStyleCnt="0"/>
      <dgm:spPr/>
    </dgm:pt>
    <dgm:pt modelId="{FC5DCE94-5689-45DC-97E7-444331A1E53D}" type="pres">
      <dgm:prSet presAssocID="{FFA67C3C-35E8-4EAE-8417-8CA68148C236}" presName="LevelTwoTextNode" presStyleLbl="node2" presStyleIdx="1" presStyleCnt="3" custScaleX="40550" custScaleY="222490">
        <dgm:presLayoutVars>
          <dgm:chPref val="3"/>
        </dgm:presLayoutVars>
      </dgm:prSet>
      <dgm:spPr/>
    </dgm:pt>
    <dgm:pt modelId="{8275CF2A-29C4-4E03-9C63-2A47D6F9C8C8}" type="pres">
      <dgm:prSet presAssocID="{FFA67C3C-35E8-4EAE-8417-8CA68148C236}" presName="level3hierChild" presStyleCnt="0"/>
      <dgm:spPr/>
    </dgm:pt>
    <dgm:pt modelId="{9E204DC5-1B41-48B1-94A2-E38D8ED54BC7}" type="pres">
      <dgm:prSet presAssocID="{B6BAD3F3-FF32-45AE-9FE9-F280614A00A9}" presName="conn2-1" presStyleLbl="parChTrans1D3" presStyleIdx="2" presStyleCnt="4"/>
      <dgm:spPr/>
    </dgm:pt>
    <dgm:pt modelId="{BE0A3826-CE39-4AC0-8328-FF12A06E752B}" type="pres">
      <dgm:prSet presAssocID="{B6BAD3F3-FF32-45AE-9FE9-F280614A00A9}" presName="connTx" presStyleLbl="parChTrans1D3" presStyleIdx="2" presStyleCnt="4"/>
      <dgm:spPr/>
    </dgm:pt>
    <dgm:pt modelId="{2CA7D49F-5F71-4E3D-91A7-C6B604659D19}" type="pres">
      <dgm:prSet presAssocID="{80116A77-F901-46F9-8B1A-39D5660D7759}" presName="root2" presStyleCnt="0"/>
      <dgm:spPr/>
    </dgm:pt>
    <dgm:pt modelId="{32477233-9E30-4BDF-88C7-F41591594C32}" type="pres">
      <dgm:prSet presAssocID="{80116A77-F901-46F9-8B1A-39D5660D7759}" presName="LevelTwoTextNode" presStyleLbl="node3" presStyleIdx="2" presStyleCnt="4">
        <dgm:presLayoutVars>
          <dgm:chPref val="3"/>
        </dgm:presLayoutVars>
      </dgm:prSet>
      <dgm:spPr/>
    </dgm:pt>
    <dgm:pt modelId="{C6EDB9B3-A315-4FFA-B27D-8920D584815E}" type="pres">
      <dgm:prSet presAssocID="{80116A77-F901-46F9-8B1A-39D5660D7759}" presName="level3hierChild" presStyleCnt="0"/>
      <dgm:spPr/>
    </dgm:pt>
    <dgm:pt modelId="{C53C17FF-90CB-4F44-83F7-E7F8B0A38466}" type="pres">
      <dgm:prSet presAssocID="{DFB58E17-7717-4CFF-862E-7994EFDEB77E}" presName="conn2-1" presStyleLbl="parChTrans1D3" presStyleIdx="3" presStyleCnt="4"/>
      <dgm:spPr/>
    </dgm:pt>
    <dgm:pt modelId="{F7004F88-659F-4B1D-9C19-04E297525558}" type="pres">
      <dgm:prSet presAssocID="{DFB58E17-7717-4CFF-862E-7994EFDEB77E}" presName="connTx" presStyleLbl="parChTrans1D3" presStyleIdx="3" presStyleCnt="4"/>
      <dgm:spPr/>
    </dgm:pt>
    <dgm:pt modelId="{8CFAD015-A6B3-4CBB-87B1-D05C7ECF45E5}" type="pres">
      <dgm:prSet presAssocID="{26A85B08-A9FD-4983-8464-0AFFF3DB8C3F}" presName="root2" presStyleCnt="0"/>
      <dgm:spPr/>
    </dgm:pt>
    <dgm:pt modelId="{4B60D0D4-26A1-4CDD-A680-DE62DD833B7E}" type="pres">
      <dgm:prSet presAssocID="{26A85B08-A9FD-4983-8464-0AFFF3DB8C3F}" presName="LevelTwoTextNode" presStyleLbl="node3" presStyleIdx="3" presStyleCnt="4">
        <dgm:presLayoutVars>
          <dgm:chPref val="3"/>
        </dgm:presLayoutVars>
      </dgm:prSet>
      <dgm:spPr/>
    </dgm:pt>
    <dgm:pt modelId="{54D26B5D-846A-4B79-817D-DA2CB9C6A956}" type="pres">
      <dgm:prSet presAssocID="{26A85B08-A9FD-4983-8464-0AFFF3DB8C3F}" presName="level3hierChild" presStyleCnt="0"/>
      <dgm:spPr/>
    </dgm:pt>
    <dgm:pt modelId="{E28BD695-292C-40DB-B3B5-6C695EA0C8DD}" type="pres">
      <dgm:prSet presAssocID="{E7156953-EB3D-4A19-8200-EAB2CA7DF465}" presName="conn2-1" presStyleLbl="parChTrans1D2" presStyleIdx="2" presStyleCnt="3"/>
      <dgm:spPr/>
    </dgm:pt>
    <dgm:pt modelId="{D2DD791B-7B13-40BD-A5B2-F7C22ECC1193}" type="pres">
      <dgm:prSet presAssocID="{E7156953-EB3D-4A19-8200-EAB2CA7DF465}" presName="connTx" presStyleLbl="parChTrans1D2" presStyleIdx="2" presStyleCnt="3"/>
      <dgm:spPr/>
    </dgm:pt>
    <dgm:pt modelId="{685296EB-A25D-49EC-8718-AB4F1224682D}" type="pres">
      <dgm:prSet presAssocID="{AA81E838-BD49-4B51-A100-858A823758C6}" presName="root2" presStyleCnt="0"/>
      <dgm:spPr/>
    </dgm:pt>
    <dgm:pt modelId="{9A4BA323-A72E-42A3-973C-11F8D493E7C9}" type="pres">
      <dgm:prSet presAssocID="{AA81E838-BD49-4B51-A100-858A823758C6}" presName="LevelTwoTextNode" presStyleLbl="node2" presStyleIdx="2" presStyleCnt="3" custScaleX="39185" custScaleY="197410">
        <dgm:presLayoutVars>
          <dgm:chPref val="3"/>
        </dgm:presLayoutVars>
      </dgm:prSet>
      <dgm:spPr/>
    </dgm:pt>
    <dgm:pt modelId="{F55542F4-ED33-4C1D-B7E6-AF0DA38C8C87}" type="pres">
      <dgm:prSet presAssocID="{AA81E838-BD49-4B51-A100-858A823758C6}" presName="level3hierChild" presStyleCnt="0"/>
      <dgm:spPr/>
    </dgm:pt>
  </dgm:ptLst>
  <dgm:cxnLst>
    <dgm:cxn modelId="{9F03B408-D42E-4895-AF42-DBAA3E41735B}" srcId="{0066091E-74B5-4173-93C8-EAE89780CD37}" destId="{6E0C71F0-C9A2-4C9A-AD05-92ED991F2346}" srcOrd="0" destOrd="0" parTransId="{53FFF2A6-5E53-436A-A615-C42334E296F0}" sibTransId="{055D5323-2B76-4F85-8857-ACFCEB310FFE}"/>
    <dgm:cxn modelId="{3DDA860C-8929-4053-BDF9-6DAB1D99ACD3}" srcId="{FFA67C3C-35E8-4EAE-8417-8CA68148C236}" destId="{80116A77-F901-46F9-8B1A-39D5660D7759}" srcOrd="0" destOrd="0" parTransId="{B6BAD3F3-FF32-45AE-9FE9-F280614A00A9}" sibTransId="{6BDE93D1-E170-4009-AACC-94C64BD58241}"/>
    <dgm:cxn modelId="{C5237712-690C-4E1F-B068-BE873C709737}" type="presOf" srcId="{6B2BC4DB-FFE2-40FB-85FF-6DF4C5DCF3A6}" destId="{A239DB15-10A0-4BB5-9830-276E8A48DC3C}" srcOrd="0" destOrd="0" presId="urn:microsoft.com/office/officeart/2008/layout/HorizontalMultiLevelHierarchy"/>
    <dgm:cxn modelId="{98D7C624-56F4-4D60-9C13-835A7841C4AF}" srcId="{0066091E-74B5-4173-93C8-EAE89780CD37}" destId="{AA81E838-BD49-4B51-A100-858A823758C6}" srcOrd="2" destOrd="0" parTransId="{E7156953-EB3D-4A19-8200-EAB2CA7DF465}" sibTransId="{1B65942A-2ECE-49C8-B949-2AB82BE7F4A7}"/>
    <dgm:cxn modelId="{16A2B531-7146-4C5C-92D5-E4EE835FF601}" type="presOf" srcId="{E7156953-EB3D-4A19-8200-EAB2CA7DF465}" destId="{E28BD695-292C-40DB-B3B5-6C695EA0C8DD}" srcOrd="0" destOrd="0" presId="urn:microsoft.com/office/officeart/2008/layout/HorizontalMultiLevelHierarchy"/>
    <dgm:cxn modelId="{8A9F2134-59F0-4224-A360-3EF98D03072D}" srcId="{6E0C71F0-C9A2-4C9A-AD05-92ED991F2346}" destId="{7A013AD2-647C-4EA4-B5EE-4F04FF316E7B}" srcOrd="0" destOrd="0" parTransId="{5F08AD4F-1048-482F-A3A3-66C8D2016275}" sibTransId="{C881548D-6053-4B09-95F6-C0204AC860A7}"/>
    <dgm:cxn modelId="{96458936-E6C7-4DA4-A493-F86E7804D7A6}" type="presOf" srcId="{E7156953-EB3D-4A19-8200-EAB2CA7DF465}" destId="{D2DD791B-7B13-40BD-A5B2-F7C22ECC1193}" srcOrd="1" destOrd="0" presId="urn:microsoft.com/office/officeart/2008/layout/HorizontalMultiLevelHierarchy"/>
    <dgm:cxn modelId="{CD2D7837-4F10-4E3E-9BB7-95255E39B82C}" srcId="{0066091E-74B5-4173-93C8-EAE89780CD37}" destId="{FFA67C3C-35E8-4EAE-8417-8CA68148C236}" srcOrd="1" destOrd="0" parTransId="{6B2BC4DB-FFE2-40FB-85FF-6DF4C5DCF3A6}" sibTransId="{DE2A517B-6D7E-4EE7-B48B-EFFA0816A41C}"/>
    <dgm:cxn modelId="{16F09664-81CB-4FB8-8577-BFD6DAC6ADEA}" type="presOf" srcId="{26A85B08-A9FD-4983-8464-0AFFF3DB8C3F}" destId="{4B60D0D4-26A1-4CDD-A680-DE62DD833B7E}" srcOrd="0" destOrd="0" presId="urn:microsoft.com/office/officeart/2008/layout/HorizontalMultiLevelHierarchy"/>
    <dgm:cxn modelId="{3785EC46-BE9E-4CC0-9700-86E0B0584208}" type="presOf" srcId="{B6BAD3F3-FF32-45AE-9FE9-F280614A00A9}" destId="{9E204DC5-1B41-48B1-94A2-E38D8ED54BC7}" srcOrd="0" destOrd="0" presId="urn:microsoft.com/office/officeart/2008/layout/HorizontalMultiLevelHierarchy"/>
    <dgm:cxn modelId="{28A46B67-3270-40F6-9513-818F1105F10D}" type="presOf" srcId="{DFB58E17-7717-4CFF-862E-7994EFDEB77E}" destId="{C53C17FF-90CB-4F44-83F7-E7F8B0A38466}" srcOrd="0" destOrd="0" presId="urn:microsoft.com/office/officeart/2008/layout/HorizontalMultiLevelHierarchy"/>
    <dgm:cxn modelId="{BE6ABE67-289C-4360-A4FE-37C078298E8C}" type="presOf" srcId="{53FFF2A6-5E53-436A-A615-C42334E296F0}" destId="{DA26786F-7085-4DE5-BE5B-C2E7399CC01B}" srcOrd="0" destOrd="0" presId="urn:microsoft.com/office/officeart/2008/layout/HorizontalMultiLevelHierarchy"/>
    <dgm:cxn modelId="{5EA54B6A-6D17-42FA-90E6-C2EB802E1BBF}" type="presOf" srcId="{5F08AD4F-1048-482F-A3A3-66C8D2016275}" destId="{2F82259B-2D53-40D0-9923-032752E4FC6E}" srcOrd="0" destOrd="0" presId="urn:microsoft.com/office/officeart/2008/layout/HorizontalMultiLevelHierarchy"/>
    <dgm:cxn modelId="{CCCEF14B-4BF8-4190-A73F-2C171D756587}" type="presOf" srcId="{5F08AD4F-1048-482F-A3A3-66C8D2016275}" destId="{6F45B404-EF7B-43A5-82D3-E5D43FB1EF34}" srcOrd="1" destOrd="0" presId="urn:microsoft.com/office/officeart/2008/layout/HorizontalMultiLevelHierarchy"/>
    <dgm:cxn modelId="{6F804055-D2EA-42C2-8A55-8D7ED7CB416C}" type="presOf" srcId="{36E9484E-F6BC-403D-82EA-4B9BE8164AFD}" destId="{43D1E5ED-EDC5-4513-A65B-E30184912403}" srcOrd="1" destOrd="0" presId="urn:microsoft.com/office/officeart/2008/layout/HorizontalMultiLevelHierarchy"/>
    <dgm:cxn modelId="{F9D3DB56-C29A-4A11-8261-FB878AF31B6E}" type="presOf" srcId="{53FFF2A6-5E53-436A-A615-C42334E296F0}" destId="{B4365001-8617-48D8-ACB2-AA727C0300AD}" srcOrd="1" destOrd="0" presId="urn:microsoft.com/office/officeart/2008/layout/HorizontalMultiLevelHierarchy"/>
    <dgm:cxn modelId="{85CA4658-1171-4E76-A3E4-2D8E3B29303D}" type="presOf" srcId="{6E0C71F0-C9A2-4C9A-AD05-92ED991F2346}" destId="{9D510156-DCD4-4F1F-BACE-44611E8A9C76}" srcOrd="0" destOrd="0" presId="urn:microsoft.com/office/officeart/2008/layout/HorizontalMultiLevelHierarchy"/>
    <dgm:cxn modelId="{23FA4479-25B6-493E-B182-895B2A56959E}" type="presOf" srcId="{0066091E-74B5-4173-93C8-EAE89780CD37}" destId="{623E72B4-037B-40B5-8887-4BB78DF6657E}" srcOrd="0" destOrd="0" presId="urn:microsoft.com/office/officeart/2008/layout/HorizontalMultiLevelHierarchy"/>
    <dgm:cxn modelId="{5122A77F-CCF5-4443-A1FA-939371C5AD3F}" srcId="{39CC01E7-1B59-4374-9D78-FD2B5C0EF7A1}" destId="{0066091E-74B5-4173-93C8-EAE89780CD37}" srcOrd="0" destOrd="0" parTransId="{26F41CF3-F795-4DA4-95F0-28692C1DCBF7}" sibTransId="{81F3CE9D-E5B0-44B5-92E4-DEE39B6C3343}"/>
    <dgm:cxn modelId="{468B6389-B14E-4E99-BDF8-8606EE770B23}" type="presOf" srcId="{B6BAD3F3-FF32-45AE-9FE9-F280614A00A9}" destId="{BE0A3826-CE39-4AC0-8328-FF12A06E752B}" srcOrd="1" destOrd="0" presId="urn:microsoft.com/office/officeart/2008/layout/HorizontalMultiLevelHierarchy"/>
    <dgm:cxn modelId="{95FEC38C-B330-4F5E-BC11-3BCB0790F9AA}" type="presOf" srcId="{36E9484E-F6BC-403D-82EA-4B9BE8164AFD}" destId="{37415931-40F4-4633-B8AB-4807745CAE4D}" srcOrd="0" destOrd="0" presId="urn:microsoft.com/office/officeart/2008/layout/HorizontalMultiLevelHierarchy"/>
    <dgm:cxn modelId="{9CE38092-0769-4543-92DE-43AEAC602F25}" type="presOf" srcId="{80116A77-F901-46F9-8B1A-39D5660D7759}" destId="{32477233-9E30-4BDF-88C7-F41591594C32}" srcOrd="0" destOrd="0" presId="urn:microsoft.com/office/officeart/2008/layout/HorizontalMultiLevelHierarchy"/>
    <dgm:cxn modelId="{64D2F293-F8D9-4BAF-A4DF-53FD269A3D5F}" type="presOf" srcId="{6B2BC4DB-FFE2-40FB-85FF-6DF4C5DCF3A6}" destId="{6E485DAB-ABEA-4CE4-BF46-8D5E4A70D45E}" srcOrd="1" destOrd="0" presId="urn:microsoft.com/office/officeart/2008/layout/HorizontalMultiLevelHierarchy"/>
    <dgm:cxn modelId="{AC0873B4-BE6D-4D11-AF9F-F479DD3FDB86}" srcId="{6E0C71F0-C9A2-4C9A-AD05-92ED991F2346}" destId="{95F9C529-8119-401C-9D0A-89D8E1CF5F7D}" srcOrd="1" destOrd="0" parTransId="{36E9484E-F6BC-403D-82EA-4B9BE8164AFD}" sibTransId="{957184AF-CB6E-4E36-8780-41BB85ADA38E}"/>
    <dgm:cxn modelId="{552D2DB9-4C77-4C30-A32F-4F288EA0B540}" type="presOf" srcId="{FFA67C3C-35E8-4EAE-8417-8CA68148C236}" destId="{FC5DCE94-5689-45DC-97E7-444331A1E53D}" srcOrd="0" destOrd="0" presId="urn:microsoft.com/office/officeart/2008/layout/HorizontalMultiLevelHierarchy"/>
    <dgm:cxn modelId="{5EA4CDC6-88DD-4E1D-9077-AD14278995E5}" srcId="{FFA67C3C-35E8-4EAE-8417-8CA68148C236}" destId="{26A85B08-A9FD-4983-8464-0AFFF3DB8C3F}" srcOrd="1" destOrd="0" parTransId="{DFB58E17-7717-4CFF-862E-7994EFDEB77E}" sibTransId="{1619A0AD-6C3B-4A1C-9B59-5F59BD9AA1FB}"/>
    <dgm:cxn modelId="{327487C7-677B-4385-9502-3A6B8FE185AD}" type="presOf" srcId="{7A013AD2-647C-4EA4-B5EE-4F04FF316E7B}" destId="{2A74E581-AD4E-4439-9FEB-B3CB8EBA9DBD}" srcOrd="0" destOrd="0" presId="urn:microsoft.com/office/officeart/2008/layout/HorizontalMultiLevelHierarchy"/>
    <dgm:cxn modelId="{220E6ADE-2D34-4D4E-A448-907A2ADB9FD9}" type="presOf" srcId="{AA81E838-BD49-4B51-A100-858A823758C6}" destId="{9A4BA323-A72E-42A3-973C-11F8D493E7C9}" srcOrd="0" destOrd="0" presId="urn:microsoft.com/office/officeart/2008/layout/HorizontalMultiLevelHierarchy"/>
    <dgm:cxn modelId="{256DD0DF-36EF-46EF-AB81-73CB24D5E8BE}" type="presOf" srcId="{95F9C529-8119-401C-9D0A-89D8E1CF5F7D}" destId="{BB040203-89E9-455C-89A6-B174631EA65F}" srcOrd="0" destOrd="0" presId="urn:microsoft.com/office/officeart/2008/layout/HorizontalMultiLevelHierarchy"/>
    <dgm:cxn modelId="{2A82F8E9-E7B1-4802-AFE6-BD51EFC90344}" type="presOf" srcId="{DFB58E17-7717-4CFF-862E-7994EFDEB77E}" destId="{F7004F88-659F-4B1D-9C19-04E297525558}" srcOrd="1" destOrd="0" presId="urn:microsoft.com/office/officeart/2008/layout/HorizontalMultiLevelHierarchy"/>
    <dgm:cxn modelId="{FCB769F3-F801-41BE-A4AA-0D4843DAAEFA}" type="presOf" srcId="{39CC01E7-1B59-4374-9D78-FD2B5C0EF7A1}" destId="{17A16662-DC82-49BB-8822-AB63DC036462}" srcOrd="0" destOrd="0" presId="urn:microsoft.com/office/officeart/2008/layout/HorizontalMultiLevelHierarchy"/>
    <dgm:cxn modelId="{90508D06-DAE6-4182-A0FD-C81A9FF373B2}" type="presParOf" srcId="{17A16662-DC82-49BB-8822-AB63DC036462}" destId="{D5C3657B-EB44-42E9-BF42-D39756A3002E}" srcOrd="0" destOrd="0" presId="urn:microsoft.com/office/officeart/2008/layout/HorizontalMultiLevelHierarchy"/>
    <dgm:cxn modelId="{D3888FFB-4667-43FD-A45F-3C0B75B0E035}" type="presParOf" srcId="{D5C3657B-EB44-42E9-BF42-D39756A3002E}" destId="{623E72B4-037B-40B5-8887-4BB78DF6657E}" srcOrd="0" destOrd="0" presId="urn:microsoft.com/office/officeart/2008/layout/HorizontalMultiLevelHierarchy"/>
    <dgm:cxn modelId="{96BA2EEC-5FF5-45B5-9B17-905F36D1B18D}" type="presParOf" srcId="{D5C3657B-EB44-42E9-BF42-D39756A3002E}" destId="{9B7C4677-C24C-48BD-880C-7A04213C9E28}" srcOrd="1" destOrd="0" presId="urn:microsoft.com/office/officeart/2008/layout/HorizontalMultiLevelHierarchy"/>
    <dgm:cxn modelId="{92D89D1D-48B7-443E-BF58-FD8AC10338BB}" type="presParOf" srcId="{9B7C4677-C24C-48BD-880C-7A04213C9E28}" destId="{DA26786F-7085-4DE5-BE5B-C2E7399CC01B}" srcOrd="0" destOrd="0" presId="urn:microsoft.com/office/officeart/2008/layout/HorizontalMultiLevelHierarchy"/>
    <dgm:cxn modelId="{AD730644-C012-47C3-966D-24F3479BD19D}" type="presParOf" srcId="{DA26786F-7085-4DE5-BE5B-C2E7399CC01B}" destId="{B4365001-8617-48D8-ACB2-AA727C0300AD}" srcOrd="0" destOrd="0" presId="urn:microsoft.com/office/officeart/2008/layout/HorizontalMultiLevelHierarchy"/>
    <dgm:cxn modelId="{19EBBAED-DB69-49AF-8EA5-175DD381A901}" type="presParOf" srcId="{9B7C4677-C24C-48BD-880C-7A04213C9E28}" destId="{4397A2A9-005A-405E-ADF5-65983DCA352A}" srcOrd="1" destOrd="0" presId="urn:microsoft.com/office/officeart/2008/layout/HorizontalMultiLevelHierarchy"/>
    <dgm:cxn modelId="{831BF30E-B958-4EAB-B81E-C85C9E356F43}" type="presParOf" srcId="{4397A2A9-005A-405E-ADF5-65983DCA352A}" destId="{9D510156-DCD4-4F1F-BACE-44611E8A9C76}" srcOrd="0" destOrd="0" presId="urn:microsoft.com/office/officeart/2008/layout/HorizontalMultiLevelHierarchy"/>
    <dgm:cxn modelId="{0942D200-5E8E-4031-BC11-DB8A6D291C45}" type="presParOf" srcId="{4397A2A9-005A-405E-ADF5-65983DCA352A}" destId="{406BE3F5-44F4-4FE2-9D8C-067DC6766E9E}" srcOrd="1" destOrd="0" presId="urn:microsoft.com/office/officeart/2008/layout/HorizontalMultiLevelHierarchy"/>
    <dgm:cxn modelId="{579992A5-3549-423D-A2EB-3D4B5CE1BFAD}" type="presParOf" srcId="{406BE3F5-44F4-4FE2-9D8C-067DC6766E9E}" destId="{2F82259B-2D53-40D0-9923-032752E4FC6E}" srcOrd="0" destOrd="0" presId="urn:microsoft.com/office/officeart/2008/layout/HorizontalMultiLevelHierarchy"/>
    <dgm:cxn modelId="{F0EC3CF2-6156-4BE5-A061-85804D4562C9}" type="presParOf" srcId="{2F82259B-2D53-40D0-9923-032752E4FC6E}" destId="{6F45B404-EF7B-43A5-82D3-E5D43FB1EF34}" srcOrd="0" destOrd="0" presId="urn:microsoft.com/office/officeart/2008/layout/HorizontalMultiLevelHierarchy"/>
    <dgm:cxn modelId="{DA650B20-9EE4-4ED8-A947-C9A0ABF82035}" type="presParOf" srcId="{406BE3F5-44F4-4FE2-9D8C-067DC6766E9E}" destId="{8F43399D-657C-4687-A333-AF7BBE0D6FEE}" srcOrd="1" destOrd="0" presId="urn:microsoft.com/office/officeart/2008/layout/HorizontalMultiLevelHierarchy"/>
    <dgm:cxn modelId="{EAEE29FE-D820-4446-8D12-F8875CC081E9}" type="presParOf" srcId="{8F43399D-657C-4687-A333-AF7BBE0D6FEE}" destId="{2A74E581-AD4E-4439-9FEB-B3CB8EBA9DBD}" srcOrd="0" destOrd="0" presId="urn:microsoft.com/office/officeart/2008/layout/HorizontalMultiLevelHierarchy"/>
    <dgm:cxn modelId="{A11688CD-4C02-4BE4-A25E-DD98BD2D6856}" type="presParOf" srcId="{8F43399D-657C-4687-A333-AF7BBE0D6FEE}" destId="{21241B7A-E92C-48A9-B064-28C642E40263}" srcOrd="1" destOrd="0" presId="urn:microsoft.com/office/officeart/2008/layout/HorizontalMultiLevelHierarchy"/>
    <dgm:cxn modelId="{C1E3549C-3540-4EF8-BAFB-F9540DA6A649}" type="presParOf" srcId="{406BE3F5-44F4-4FE2-9D8C-067DC6766E9E}" destId="{37415931-40F4-4633-B8AB-4807745CAE4D}" srcOrd="2" destOrd="0" presId="urn:microsoft.com/office/officeart/2008/layout/HorizontalMultiLevelHierarchy"/>
    <dgm:cxn modelId="{09F28774-AA88-4AB4-ADBC-D959670A67C6}" type="presParOf" srcId="{37415931-40F4-4633-B8AB-4807745CAE4D}" destId="{43D1E5ED-EDC5-4513-A65B-E30184912403}" srcOrd="0" destOrd="0" presId="urn:microsoft.com/office/officeart/2008/layout/HorizontalMultiLevelHierarchy"/>
    <dgm:cxn modelId="{CED0455E-2EEA-46B0-85A3-73A2C8AA1DBC}" type="presParOf" srcId="{406BE3F5-44F4-4FE2-9D8C-067DC6766E9E}" destId="{0A8A129A-77C1-4D34-B0B2-639307404280}" srcOrd="3" destOrd="0" presId="urn:microsoft.com/office/officeart/2008/layout/HorizontalMultiLevelHierarchy"/>
    <dgm:cxn modelId="{60A58DC5-D9CF-4110-B465-E547B76469C1}" type="presParOf" srcId="{0A8A129A-77C1-4D34-B0B2-639307404280}" destId="{BB040203-89E9-455C-89A6-B174631EA65F}" srcOrd="0" destOrd="0" presId="urn:microsoft.com/office/officeart/2008/layout/HorizontalMultiLevelHierarchy"/>
    <dgm:cxn modelId="{07467242-297D-4A10-BCAF-2B6E0F6813D9}" type="presParOf" srcId="{0A8A129A-77C1-4D34-B0B2-639307404280}" destId="{D29D49A8-D747-4F6C-8231-C941FBB47325}" srcOrd="1" destOrd="0" presId="urn:microsoft.com/office/officeart/2008/layout/HorizontalMultiLevelHierarchy"/>
    <dgm:cxn modelId="{C319D5BC-2CE0-42E2-A879-2BA3A0B2AA55}" type="presParOf" srcId="{9B7C4677-C24C-48BD-880C-7A04213C9E28}" destId="{A239DB15-10A0-4BB5-9830-276E8A48DC3C}" srcOrd="2" destOrd="0" presId="urn:microsoft.com/office/officeart/2008/layout/HorizontalMultiLevelHierarchy"/>
    <dgm:cxn modelId="{B5690FAA-D00E-4A24-8DC7-E4D8C09B766A}" type="presParOf" srcId="{A239DB15-10A0-4BB5-9830-276E8A48DC3C}" destId="{6E485DAB-ABEA-4CE4-BF46-8D5E4A70D45E}" srcOrd="0" destOrd="0" presId="urn:microsoft.com/office/officeart/2008/layout/HorizontalMultiLevelHierarchy"/>
    <dgm:cxn modelId="{0CFD31CB-4843-48EE-8371-F80AF90B1838}" type="presParOf" srcId="{9B7C4677-C24C-48BD-880C-7A04213C9E28}" destId="{F23AD29B-F794-4735-B852-81442DCC1DFA}" srcOrd="3" destOrd="0" presId="urn:microsoft.com/office/officeart/2008/layout/HorizontalMultiLevelHierarchy"/>
    <dgm:cxn modelId="{65FCAB9B-0BA4-4C1C-B30E-14C56B8B3364}" type="presParOf" srcId="{F23AD29B-F794-4735-B852-81442DCC1DFA}" destId="{FC5DCE94-5689-45DC-97E7-444331A1E53D}" srcOrd="0" destOrd="0" presId="urn:microsoft.com/office/officeart/2008/layout/HorizontalMultiLevelHierarchy"/>
    <dgm:cxn modelId="{B680AFB0-EE59-472A-B57E-488F756E78F5}" type="presParOf" srcId="{F23AD29B-F794-4735-B852-81442DCC1DFA}" destId="{8275CF2A-29C4-4E03-9C63-2A47D6F9C8C8}" srcOrd="1" destOrd="0" presId="urn:microsoft.com/office/officeart/2008/layout/HorizontalMultiLevelHierarchy"/>
    <dgm:cxn modelId="{96E18657-5658-4B5C-BEA5-9A34AE77D344}" type="presParOf" srcId="{8275CF2A-29C4-4E03-9C63-2A47D6F9C8C8}" destId="{9E204DC5-1B41-48B1-94A2-E38D8ED54BC7}" srcOrd="0" destOrd="0" presId="urn:microsoft.com/office/officeart/2008/layout/HorizontalMultiLevelHierarchy"/>
    <dgm:cxn modelId="{1DFE7B6E-7B65-4A9A-85AE-DE3E39ADCD0E}" type="presParOf" srcId="{9E204DC5-1B41-48B1-94A2-E38D8ED54BC7}" destId="{BE0A3826-CE39-4AC0-8328-FF12A06E752B}" srcOrd="0" destOrd="0" presId="urn:microsoft.com/office/officeart/2008/layout/HorizontalMultiLevelHierarchy"/>
    <dgm:cxn modelId="{97CE0754-6E67-46CB-B825-4FE21EB30AB0}" type="presParOf" srcId="{8275CF2A-29C4-4E03-9C63-2A47D6F9C8C8}" destId="{2CA7D49F-5F71-4E3D-91A7-C6B604659D19}" srcOrd="1" destOrd="0" presId="urn:microsoft.com/office/officeart/2008/layout/HorizontalMultiLevelHierarchy"/>
    <dgm:cxn modelId="{EC0ABD91-AF5C-4270-AAB9-289D34609128}" type="presParOf" srcId="{2CA7D49F-5F71-4E3D-91A7-C6B604659D19}" destId="{32477233-9E30-4BDF-88C7-F41591594C32}" srcOrd="0" destOrd="0" presId="urn:microsoft.com/office/officeart/2008/layout/HorizontalMultiLevelHierarchy"/>
    <dgm:cxn modelId="{C937CC92-8880-4CA7-970B-F8603BC0627C}" type="presParOf" srcId="{2CA7D49F-5F71-4E3D-91A7-C6B604659D19}" destId="{C6EDB9B3-A315-4FFA-B27D-8920D584815E}" srcOrd="1" destOrd="0" presId="urn:microsoft.com/office/officeart/2008/layout/HorizontalMultiLevelHierarchy"/>
    <dgm:cxn modelId="{6736131A-C95F-49CB-8423-98255519A109}" type="presParOf" srcId="{8275CF2A-29C4-4E03-9C63-2A47D6F9C8C8}" destId="{C53C17FF-90CB-4F44-83F7-E7F8B0A38466}" srcOrd="2" destOrd="0" presId="urn:microsoft.com/office/officeart/2008/layout/HorizontalMultiLevelHierarchy"/>
    <dgm:cxn modelId="{70115C36-7A6B-41A2-A63F-9377BD6AB9C0}" type="presParOf" srcId="{C53C17FF-90CB-4F44-83F7-E7F8B0A38466}" destId="{F7004F88-659F-4B1D-9C19-04E297525558}" srcOrd="0" destOrd="0" presId="urn:microsoft.com/office/officeart/2008/layout/HorizontalMultiLevelHierarchy"/>
    <dgm:cxn modelId="{2742DAD1-4D48-44A9-8213-D14EFE6CF97E}" type="presParOf" srcId="{8275CF2A-29C4-4E03-9C63-2A47D6F9C8C8}" destId="{8CFAD015-A6B3-4CBB-87B1-D05C7ECF45E5}" srcOrd="3" destOrd="0" presId="urn:microsoft.com/office/officeart/2008/layout/HorizontalMultiLevelHierarchy"/>
    <dgm:cxn modelId="{07E7730A-E9AF-4A9B-BD79-F09F68B90760}" type="presParOf" srcId="{8CFAD015-A6B3-4CBB-87B1-D05C7ECF45E5}" destId="{4B60D0D4-26A1-4CDD-A680-DE62DD833B7E}" srcOrd="0" destOrd="0" presId="urn:microsoft.com/office/officeart/2008/layout/HorizontalMultiLevelHierarchy"/>
    <dgm:cxn modelId="{94B72CBB-A141-4584-B28A-492F1C01D4C3}" type="presParOf" srcId="{8CFAD015-A6B3-4CBB-87B1-D05C7ECF45E5}" destId="{54D26B5D-846A-4B79-817D-DA2CB9C6A956}" srcOrd="1" destOrd="0" presId="urn:microsoft.com/office/officeart/2008/layout/HorizontalMultiLevelHierarchy"/>
    <dgm:cxn modelId="{97375655-0756-448E-8F98-BE68E3C42679}" type="presParOf" srcId="{9B7C4677-C24C-48BD-880C-7A04213C9E28}" destId="{E28BD695-292C-40DB-B3B5-6C695EA0C8DD}" srcOrd="4" destOrd="0" presId="urn:microsoft.com/office/officeart/2008/layout/HorizontalMultiLevelHierarchy"/>
    <dgm:cxn modelId="{E89F0D44-3BD0-4BC3-906C-26A6143FDD97}" type="presParOf" srcId="{E28BD695-292C-40DB-B3B5-6C695EA0C8DD}" destId="{D2DD791B-7B13-40BD-A5B2-F7C22ECC1193}" srcOrd="0" destOrd="0" presId="urn:microsoft.com/office/officeart/2008/layout/HorizontalMultiLevelHierarchy"/>
    <dgm:cxn modelId="{7666C989-689C-4C74-BFC9-63CEC8B1CB15}" type="presParOf" srcId="{9B7C4677-C24C-48BD-880C-7A04213C9E28}" destId="{685296EB-A25D-49EC-8718-AB4F1224682D}" srcOrd="5" destOrd="0" presId="urn:microsoft.com/office/officeart/2008/layout/HorizontalMultiLevelHierarchy"/>
    <dgm:cxn modelId="{0FE95F3B-B25C-4412-B398-214F0991B5E1}" type="presParOf" srcId="{685296EB-A25D-49EC-8718-AB4F1224682D}" destId="{9A4BA323-A72E-42A3-973C-11F8D493E7C9}" srcOrd="0" destOrd="0" presId="urn:microsoft.com/office/officeart/2008/layout/HorizontalMultiLevelHierarchy"/>
    <dgm:cxn modelId="{B203CA11-C15B-4AA5-B08A-387D75349A0B}" type="presParOf" srcId="{685296EB-A25D-49EC-8718-AB4F1224682D}" destId="{F55542F4-ED33-4C1D-B7E6-AF0DA38C8C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6D83A-7C32-4CB5-B65F-356006B3FB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0EF18FC-E188-4D25-802C-3DA39171D857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 để</a:t>
          </a:r>
        </a:p>
        <a:p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Bát đĩa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D60D8A-103F-44F0-A607-098CAA85E1EB}" type="parTrans" cxnId="{9D661B97-52EE-4B06-BBFB-79E9227BCAAD}">
      <dgm:prSet/>
      <dgm:spPr/>
      <dgm:t>
        <a:bodyPr/>
        <a:lstStyle/>
        <a:p>
          <a:endParaRPr lang="en-US"/>
        </a:p>
      </dgm:t>
    </dgm:pt>
    <dgm:pt modelId="{04868B91-6C26-4B58-B2BB-6695644F1132}" type="sibTrans" cxnId="{9D661B97-52EE-4B06-BBFB-79E9227BCAAD}">
      <dgm:prSet/>
      <dgm:spPr/>
      <dgm:t>
        <a:bodyPr/>
        <a:lstStyle/>
        <a:p>
          <a:endParaRPr lang="en-US"/>
        </a:p>
      </dgm:t>
    </dgm:pt>
    <dgm:pt modelId="{D36F92F5-C3C1-416A-897C-ED204029077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Ngăn để đĩa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6C3B0B-8F46-4499-9DFF-91A9A6BF6FF2}" type="parTrans" cxnId="{DFF94387-73DE-4AF6-875E-C7404C07FAD8}">
      <dgm:prSet/>
      <dgm:spPr/>
      <dgm:t>
        <a:bodyPr/>
        <a:lstStyle/>
        <a:p>
          <a:endParaRPr lang="en-US"/>
        </a:p>
      </dgm:t>
    </dgm:pt>
    <dgm:pt modelId="{7387E3CD-8809-4C05-BB56-2E8A95D0D25F}" type="sibTrans" cxnId="{DFF94387-73DE-4AF6-875E-C7404C07FAD8}">
      <dgm:prSet/>
      <dgm:spPr/>
      <dgm:t>
        <a:bodyPr/>
        <a:lstStyle/>
        <a:p>
          <a:endParaRPr lang="en-US"/>
        </a:p>
      </dgm:t>
    </dgm:pt>
    <dgm:pt modelId="{7EA37C88-4CFF-4D3E-9843-CFAE35270378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6B1EA29-E598-4CEE-A9E7-A3358EC9F87F}" type="parTrans" cxnId="{D25A50D6-9F8A-4428-9380-2A16737A593F}">
      <dgm:prSet/>
      <dgm:spPr/>
      <dgm:t>
        <a:bodyPr/>
        <a:lstStyle/>
        <a:p>
          <a:endParaRPr lang="en-US"/>
        </a:p>
      </dgm:t>
    </dgm:pt>
    <dgm:pt modelId="{90E4FFCE-1C1F-440F-A0BB-9233D08DC4B7}" type="sibTrans" cxnId="{D25A50D6-9F8A-4428-9380-2A16737A593F}">
      <dgm:prSet/>
      <dgm:spPr/>
      <dgm:t>
        <a:bodyPr/>
        <a:lstStyle/>
        <a:p>
          <a:endParaRPr lang="en-US"/>
        </a:p>
      </dgm:t>
    </dgm:pt>
    <dgm:pt modelId="{66E5E8AF-A6F8-473F-BADB-B21283D5B884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9133A1F-E491-4218-8A30-6A425D1927A9}" type="parTrans" cxnId="{13BF364C-D304-4177-BC45-07C80BF6F9B7}">
      <dgm:prSet/>
      <dgm:spPr/>
      <dgm:t>
        <a:bodyPr/>
        <a:lstStyle/>
        <a:p>
          <a:endParaRPr lang="en-US"/>
        </a:p>
      </dgm:t>
    </dgm:pt>
    <dgm:pt modelId="{9744C35B-586A-40A1-86C3-21206A8C1771}" type="sibTrans" cxnId="{13BF364C-D304-4177-BC45-07C80BF6F9B7}">
      <dgm:prSet/>
      <dgm:spPr/>
      <dgm:t>
        <a:bodyPr/>
        <a:lstStyle/>
        <a:p>
          <a:endParaRPr lang="en-US"/>
        </a:p>
      </dgm:t>
    </dgm:pt>
    <dgm:pt modelId="{4AE1AB29-74F9-4B30-AA70-774DBD2E4B5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Ngăn để bát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17C690-3301-478A-9117-3A7761D9C57C}" type="parTrans" cxnId="{6477040A-0F0B-4514-9EE8-A9504BDCD39E}">
      <dgm:prSet/>
      <dgm:spPr/>
      <dgm:t>
        <a:bodyPr/>
        <a:lstStyle/>
        <a:p>
          <a:endParaRPr lang="en-US"/>
        </a:p>
      </dgm:t>
    </dgm:pt>
    <dgm:pt modelId="{017948CC-1342-4AF1-A593-0E38B327178E}" type="sibTrans" cxnId="{6477040A-0F0B-4514-9EE8-A9504BDCD39E}">
      <dgm:prSet/>
      <dgm:spPr/>
      <dgm:t>
        <a:bodyPr/>
        <a:lstStyle/>
        <a:p>
          <a:endParaRPr lang="en-US"/>
        </a:p>
      </dgm:t>
    </dgm:pt>
    <dgm:pt modelId="{58024778-81C7-47F4-B0ED-3C1B73F811B6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657E5FB-F2CF-4644-AF84-7CE974517244}" type="parTrans" cxnId="{AE4D26CB-07CC-47EB-9F35-B8F6FBA0BC11}">
      <dgm:prSet/>
      <dgm:spPr/>
      <dgm:t>
        <a:bodyPr/>
        <a:lstStyle/>
        <a:p>
          <a:endParaRPr lang="en-US"/>
        </a:p>
      </dgm:t>
    </dgm:pt>
    <dgm:pt modelId="{C6E8AEC0-98E7-43F9-B7C1-BD1A6EA1F8E0}" type="sibTrans" cxnId="{AE4D26CB-07CC-47EB-9F35-B8F6FBA0BC11}">
      <dgm:prSet/>
      <dgm:spPr/>
      <dgm:t>
        <a:bodyPr/>
        <a:lstStyle/>
        <a:p>
          <a:endParaRPr lang="en-US"/>
        </a:p>
      </dgm:t>
    </dgm:pt>
    <dgm:pt modelId="{D3236E41-E8C4-4179-8466-0958CB575E5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Ống đựng đũa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B7202D-0634-442F-9FA2-257E6455218F}" type="parTrans" cxnId="{F27784AA-E9BF-4000-8DC3-510751C2E1AD}">
      <dgm:prSet/>
      <dgm:spPr/>
      <dgm:t>
        <a:bodyPr/>
        <a:lstStyle/>
        <a:p>
          <a:endParaRPr lang="en-US"/>
        </a:p>
      </dgm:t>
    </dgm:pt>
    <dgm:pt modelId="{0071B553-B11E-4DD5-B694-204875C1C860}" type="sibTrans" cxnId="{F27784AA-E9BF-4000-8DC3-510751C2E1AD}">
      <dgm:prSet/>
      <dgm:spPr/>
      <dgm:t>
        <a:bodyPr/>
        <a:lstStyle/>
        <a:p>
          <a:endParaRPr lang="en-US"/>
        </a:p>
      </dgm:t>
    </dgm:pt>
    <dgm:pt modelId="{FE7A4BAD-E149-42AD-88BD-CBBFC85A61AA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BA49F94-AD39-4FD5-9EF7-333A4989DD56}" type="parTrans" cxnId="{A0CF42A3-FCC3-4D49-8D74-4126F35E8190}">
      <dgm:prSet/>
      <dgm:spPr/>
      <dgm:t>
        <a:bodyPr/>
        <a:lstStyle/>
        <a:p>
          <a:endParaRPr lang="en-US"/>
        </a:p>
      </dgm:t>
    </dgm:pt>
    <dgm:pt modelId="{E0286D58-B210-4EA6-8773-2484F2E40DAE}" type="sibTrans" cxnId="{A0CF42A3-FCC3-4D49-8D74-4126F35E8190}">
      <dgm:prSet/>
      <dgm:spPr/>
      <dgm:t>
        <a:bodyPr/>
        <a:lstStyle/>
        <a:p>
          <a:endParaRPr lang="en-US"/>
        </a:p>
      </dgm:t>
    </dgm:pt>
    <dgm:pt modelId="{CC296BE5-E44C-4361-94BD-E57829CB6BC4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ABB1CE0-52DA-4BE0-9F76-FE6994F1AAD0}" type="parTrans" cxnId="{BECEEA9E-0D26-45AC-86FA-A9C5E8E1EC06}">
      <dgm:prSet/>
      <dgm:spPr/>
      <dgm:t>
        <a:bodyPr/>
        <a:lstStyle/>
        <a:p>
          <a:endParaRPr lang="en-US"/>
        </a:p>
      </dgm:t>
    </dgm:pt>
    <dgm:pt modelId="{869788A3-0E36-4B5A-B764-FCC561E4B081}" type="sibTrans" cxnId="{BECEEA9E-0D26-45AC-86FA-A9C5E8E1EC06}">
      <dgm:prSet/>
      <dgm:spPr/>
      <dgm:t>
        <a:bodyPr/>
        <a:lstStyle/>
        <a:p>
          <a:endParaRPr lang="en-US"/>
        </a:p>
      </dgm:t>
    </dgm:pt>
    <dgm:pt modelId="{08D64313-DD2D-4154-87DF-7A76D2BDBFF6}" type="pres">
      <dgm:prSet presAssocID="{1306D83A-7C32-4CB5-B65F-356006B3FB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8891BE-843C-4AFB-8076-10D66357B734}" type="pres">
      <dgm:prSet presAssocID="{E0EF18FC-E188-4D25-802C-3DA39171D857}" presName="root1" presStyleCnt="0"/>
      <dgm:spPr/>
    </dgm:pt>
    <dgm:pt modelId="{30CDCD25-848C-4117-884B-19C681F0394B}" type="pres">
      <dgm:prSet presAssocID="{E0EF18FC-E188-4D25-802C-3DA39171D857}" presName="LevelOneTextNode" presStyleLbl="node0" presStyleIdx="0" presStyleCnt="1" custAng="5400000" custScaleY="36506" custLinFactNeighborX="-57792" custLinFactNeighborY="-1073">
        <dgm:presLayoutVars>
          <dgm:chPref val="3"/>
        </dgm:presLayoutVars>
      </dgm:prSet>
      <dgm:spPr/>
    </dgm:pt>
    <dgm:pt modelId="{E31E5217-7520-4665-BDE8-62F0BB102B47}" type="pres">
      <dgm:prSet presAssocID="{E0EF18FC-E188-4D25-802C-3DA39171D857}" presName="level2hierChild" presStyleCnt="0"/>
      <dgm:spPr/>
    </dgm:pt>
    <dgm:pt modelId="{92C89348-257E-4FFA-AE24-D74D3BBD52D4}" type="pres">
      <dgm:prSet presAssocID="{7A6C3B0B-8F46-4499-9DFF-91A9A6BF6FF2}" presName="conn2-1" presStyleLbl="parChTrans1D2" presStyleIdx="0" presStyleCnt="4"/>
      <dgm:spPr/>
    </dgm:pt>
    <dgm:pt modelId="{411AAB19-744D-4340-A0C9-23157F864A95}" type="pres">
      <dgm:prSet presAssocID="{7A6C3B0B-8F46-4499-9DFF-91A9A6BF6FF2}" presName="connTx" presStyleLbl="parChTrans1D2" presStyleIdx="0" presStyleCnt="4"/>
      <dgm:spPr/>
    </dgm:pt>
    <dgm:pt modelId="{724963B3-8187-4C1F-B83E-E89A9405766E}" type="pres">
      <dgm:prSet presAssocID="{D36F92F5-C3C1-416A-897C-ED2040290775}" presName="root2" presStyleCnt="0"/>
      <dgm:spPr/>
    </dgm:pt>
    <dgm:pt modelId="{90108DA6-F369-4215-AC78-07EDB48F09AF}" type="pres">
      <dgm:prSet presAssocID="{D36F92F5-C3C1-416A-897C-ED2040290775}" presName="LevelTwoTextNode" presStyleLbl="node2" presStyleIdx="0" presStyleCnt="4">
        <dgm:presLayoutVars>
          <dgm:chPref val="3"/>
        </dgm:presLayoutVars>
      </dgm:prSet>
      <dgm:spPr/>
    </dgm:pt>
    <dgm:pt modelId="{8E35A81D-3F7F-438A-81B0-EB7E5C05C7CF}" type="pres">
      <dgm:prSet presAssocID="{D36F92F5-C3C1-416A-897C-ED2040290775}" presName="level3hierChild" presStyleCnt="0"/>
      <dgm:spPr/>
    </dgm:pt>
    <dgm:pt modelId="{8753A854-EE86-4C91-AA55-8C06D79128E5}" type="pres">
      <dgm:prSet presAssocID="{F6B1EA29-E598-4CEE-A9E7-A3358EC9F87F}" presName="conn2-1" presStyleLbl="parChTrans1D3" presStyleIdx="0" presStyleCnt="4"/>
      <dgm:spPr/>
    </dgm:pt>
    <dgm:pt modelId="{C4411973-7800-479D-AF1D-7308D398E598}" type="pres">
      <dgm:prSet presAssocID="{F6B1EA29-E598-4CEE-A9E7-A3358EC9F87F}" presName="connTx" presStyleLbl="parChTrans1D3" presStyleIdx="0" presStyleCnt="4"/>
      <dgm:spPr/>
    </dgm:pt>
    <dgm:pt modelId="{8EBDBE6B-FFB6-48E8-B7F2-8B8254090220}" type="pres">
      <dgm:prSet presAssocID="{7EA37C88-4CFF-4D3E-9843-CFAE35270378}" presName="root2" presStyleCnt="0"/>
      <dgm:spPr/>
    </dgm:pt>
    <dgm:pt modelId="{4185E276-ECFB-4DB9-AB96-AEAF4451A40F}" type="pres">
      <dgm:prSet presAssocID="{7EA37C88-4CFF-4D3E-9843-CFAE35270378}" presName="LevelTwoTextNode" presStyleLbl="node3" presStyleIdx="0" presStyleCnt="4">
        <dgm:presLayoutVars>
          <dgm:chPref val="3"/>
        </dgm:presLayoutVars>
      </dgm:prSet>
      <dgm:spPr/>
    </dgm:pt>
    <dgm:pt modelId="{082ECFCD-7176-42DB-822D-EB402ABDAF9B}" type="pres">
      <dgm:prSet presAssocID="{7EA37C88-4CFF-4D3E-9843-CFAE35270378}" presName="level3hierChild" presStyleCnt="0"/>
      <dgm:spPr/>
    </dgm:pt>
    <dgm:pt modelId="{0DC72082-7AFC-4F5B-967D-CEC3C93F240E}" type="pres">
      <dgm:prSet presAssocID="{29133A1F-E491-4218-8A30-6A425D1927A9}" presName="conn2-1" presStyleLbl="parChTrans1D3" presStyleIdx="1" presStyleCnt="4"/>
      <dgm:spPr/>
    </dgm:pt>
    <dgm:pt modelId="{93098EFE-ED1A-429B-AE38-CBC4C8CE4447}" type="pres">
      <dgm:prSet presAssocID="{29133A1F-E491-4218-8A30-6A425D1927A9}" presName="connTx" presStyleLbl="parChTrans1D3" presStyleIdx="1" presStyleCnt="4"/>
      <dgm:spPr/>
    </dgm:pt>
    <dgm:pt modelId="{0794210C-DED8-4E1D-A99B-8B63886D25BC}" type="pres">
      <dgm:prSet presAssocID="{66E5E8AF-A6F8-473F-BADB-B21283D5B884}" presName="root2" presStyleCnt="0"/>
      <dgm:spPr/>
    </dgm:pt>
    <dgm:pt modelId="{B5A28DBD-92A0-4036-B0F6-35CB44F1C6A8}" type="pres">
      <dgm:prSet presAssocID="{66E5E8AF-A6F8-473F-BADB-B21283D5B884}" presName="LevelTwoTextNode" presStyleLbl="node3" presStyleIdx="1" presStyleCnt="4">
        <dgm:presLayoutVars>
          <dgm:chPref val="3"/>
        </dgm:presLayoutVars>
      </dgm:prSet>
      <dgm:spPr/>
    </dgm:pt>
    <dgm:pt modelId="{2A3BA1EC-458E-43FE-91EF-90E015B5271C}" type="pres">
      <dgm:prSet presAssocID="{66E5E8AF-A6F8-473F-BADB-B21283D5B884}" presName="level3hierChild" presStyleCnt="0"/>
      <dgm:spPr/>
    </dgm:pt>
    <dgm:pt modelId="{2C217589-1CF3-43A9-864B-F3B41C9CE1B1}" type="pres">
      <dgm:prSet presAssocID="{3BB7202D-0634-442F-9FA2-257E6455218F}" presName="conn2-1" presStyleLbl="parChTrans1D2" presStyleIdx="1" presStyleCnt="4"/>
      <dgm:spPr/>
    </dgm:pt>
    <dgm:pt modelId="{D8A920A5-20B8-43FA-91E2-B08ADB10B04E}" type="pres">
      <dgm:prSet presAssocID="{3BB7202D-0634-442F-9FA2-257E6455218F}" presName="connTx" presStyleLbl="parChTrans1D2" presStyleIdx="1" presStyleCnt="4"/>
      <dgm:spPr/>
    </dgm:pt>
    <dgm:pt modelId="{5B6D576A-7675-41C3-8225-FC57C9A94945}" type="pres">
      <dgm:prSet presAssocID="{D3236E41-E8C4-4179-8466-0958CB575E5D}" presName="root2" presStyleCnt="0"/>
      <dgm:spPr/>
    </dgm:pt>
    <dgm:pt modelId="{21B5C45E-82BB-4220-BD12-E6168AE4628E}" type="pres">
      <dgm:prSet presAssocID="{D3236E41-E8C4-4179-8466-0958CB575E5D}" presName="LevelTwoTextNode" presStyleLbl="node2" presStyleIdx="1" presStyleCnt="4">
        <dgm:presLayoutVars>
          <dgm:chPref val="3"/>
        </dgm:presLayoutVars>
      </dgm:prSet>
      <dgm:spPr/>
    </dgm:pt>
    <dgm:pt modelId="{72D3C6BC-4A4C-4E4A-8144-8801521EB6EB}" type="pres">
      <dgm:prSet presAssocID="{D3236E41-E8C4-4179-8466-0958CB575E5D}" presName="level3hierChild" presStyleCnt="0"/>
      <dgm:spPr/>
    </dgm:pt>
    <dgm:pt modelId="{CE1148DA-D40F-4FA9-839B-52E037AAEF60}" type="pres">
      <dgm:prSet presAssocID="{3917C690-3301-478A-9117-3A7761D9C57C}" presName="conn2-1" presStyleLbl="parChTrans1D2" presStyleIdx="2" presStyleCnt="4"/>
      <dgm:spPr/>
    </dgm:pt>
    <dgm:pt modelId="{0CD957BD-520C-48D0-BB60-2BB24B6D24B3}" type="pres">
      <dgm:prSet presAssocID="{3917C690-3301-478A-9117-3A7761D9C57C}" presName="connTx" presStyleLbl="parChTrans1D2" presStyleIdx="2" presStyleCnt="4"/>
      <dgm:spPr/>
    </dgm:pt>
    <dgm:pt modelId="{B3D849A3-0118-48F5-82B5-8510BF898A17}" type="pres">
      <dgm:prSet presAssocID="{4AE1AB29-74F9-4B30-AA70-774DBD2E4B53}" presName="root2" presStyleCnt="0"/>
      <dgm:spPr/>
    </dgm:pt>
    <dgm:pt modelId="{095BBDB5-1C4B-4E1B-A568-8114928A8CDA}" type="pres">
      <dgm:prSet presAssocID="{4AE1AB29-74F9-4B30-AA70-774DBD2E4B53}" presName="LevelTwoTextNode" presStyleLbl="node2" presStyleIdx="2" presStyleCnt="4">
        <dgm:presLayoutVars>
          <dgm:chPref val="3"/>
        </dgm:presLayoutVars>
      </dgm:prSet>
      <dgm:spPr/>
    </dgm:pt>
    <dgm:pt modelId="{83ABBBE8-06DC-4EAB-85BE-F11288A8AF9F}" type="pres">
      <dgm:prSet presAssocID="{4AE1AB29-74F9-4B30-AA70-774DBD2E4B53}" presName="level3hierChild" presStyleCnt="0"/>
      <dgm:spPr/>
    </dgm:pt>
    <dgm:pt modelId="{9DF28F00-4F14-4C83-B53C-1FCB2A90DFE0}" type="pres">
      <dgm:prSet presAssocID="{C657E5FB-F2CF-4644-AF84-7CE974517244}" presName="conn2-1" presStyleLbl="parChTrans1D3" presStyleIdx="2" presStyleCnt="4"/>
      <dgm:spPr/>
    </dgm:pt>
    <dgm:pt modelId="{482B10A0-2652-4F37-92E8-953FB244D3E8}" type="pres">
      <dgm:prSet presAssocID="{C657E5FB-F2CF-4644-AF84-7CE974517244}" presName="connTx" presStyleLbl="parChTrans1D3" presStyleIdx="2" presStyleCnt="4"/>
      <dgm:spPr/>
    </dgm:pt>
    <dgm:pt modelId="{188FE1E6-BB0F-4D6F-8B07-108BD7A915D6}" type="pres">
      <dgm:prSet presAssocID="{58024778-81C7-47F4-B0ED-3C1B73F811B6}" presName="root2" presStyleCnt="0"/>
      <dgm:spPr/>
    </dgm:pt>
    <dgm:pt modelId="{6BC2F5FD-6C1B-4C79-8DDD-4D21F8C85758}" type="pres">
      <dgm:prSet presAssocID="{58024778-81C7-47F4-B0ED-3C1B73F811B6}" presName="LevelTwoTextNode" presStyleLbl="node3" presStyleIdx="2" presStyleCnt="4">
        <dgm:presLayoutVars>
          <dgm:chPref val="3"/>
        </dgm:presLayoutVars>
      </dgm:prSet>
      <dgm:spPr/>
    </dgm:pt>
    <dgm:pt modelId="{9404519D-F5C5-4403-818F-E793B4E4A411}" type="pres">
      <dgm:prSet presAssocID="{58024778-81C7-47F4-B0ED-3C1B73F811B6}" presName="level3hierChild" presStyleCnt="0"/>
      <dgm:spPr/>
    </dgm:pt>
    <dgm:pt modelId="{2561BDEA-7DD9-4699-9F0A-267602AF62A7}" type="pres">
      <dgm:prSet presAssocID="{BBA49F94-AD39-4FD5-9EF7-333A4989DD56}" presName="conn2-1" presStyleLbl="parChTrans1D3" presStyleIdx="3" presStyleCnt="4"/>
      <dgm:spPr/>
    </dgm:pt>
    <dgm:pt modelId="{88088124-C132-4A19-98EF-AB8BAD445D78}" type="pres">
      <dgm:prSet presAssocID="{BBA49F94-AD39-4FD5-9EF7-333A4989DD56}" presName="connTx" presStyleLbl="parChTrans1D3" presStyleIdx="3" presStyleCnt="4"/>
      <dgm:spPr/>
    </dgm:pt>
    <dgm:pt modelId="{70810546-84A3-409D-B8F9-C3959417C783}" type="pres">
      <dgm:prSet presAssocID="{FE7A4BAD-E149-42AD-88BD-CBBFC85A61AA}" presName="root2" presStyleCnt="0"/>
      <dgm:spPr/>
    </dgm:pt>
    <dgm:pt modelId="{C647F679-84D5-46A6-B056-DD022F8993FD}" type="pres">
      <dgm:prSet presAssocID="{FE7A4BAD-E149-42AD-88BD-CBBFC85A61AA}" presName="LevelTwoTextNode" presStyleLbl="node3" presStyleIdx="3" presStyleCnt="4">
        <dgm:presLayoutVars>
          <dgm:chPref val="3"/>
        </dgm:presLayoutVars>
      </dgm:prSet>
      <dgm:spPr/>
    </dgm:pt>
    <dgm:pt modelId="{4A5261F2-55E0-4742-BBCD-1AA9567F5A49}" type="pres">
      <dgm:prSet presAssocID="{FE7A4BAD-E149-42AD-88BD-CBBFC85A61AA}" presName="level3hierChild" presStyleCnt="0"/>
      <dgm:spPr/>
    </dgm:pt>
    <dgm:pt modelId="{B94C860A-C00D-4C82-A8BF-EBEA383F1214}" type="pres">
      <dgm:prSet presAssocID="{0ABB1CE0-52DA-4BE0-9F76-FE6994F1AAD0}" presName="conn2-1" presStyleLbl="parChTrans1D2" presStyleIdx="3" presStyleCnt="4"/>
      <dgm:spPr/>
    </dgm:pt>
    <dgm:pt modelId="{9216CBEA-8179-4BD8-8ED7-16E413A27062}" type="pres">
      <dgm:prSet presAssocID="{0ABB1CE0-52DA-4BE0-9F76-FE6994F1AAD0}" presName="connTx" presStyleLbl="parChTrans1D2" presStyleIdx="3" presStyleCnt="4"/>
      <dgm:spPr/>
    </dgm:pt>
    <dgm:pt modelId="{CA91898B-426B-4784-9519-8E5647792848}" type="pres">
      <dgm:prSet presAssocID="{CC296BE5-E44C-4361-94BD-E57829CB6BC4}" presName="root2" presStyleCnt="0"/>
      <dgm:spPr/>
    </dgm:pt>
    <dgm:pt modelId="{F67D5C5E-6204-428F-9476-6482A9D3A0BB}" type="pres">
      <dgm:prSet presAssocID="{CC296BE5-E44C-4361-94BD-E57829CB6BC4}" presName="LevelTwoTextNode" presStyleLbl="node2" presStyleIdx="3" presStyleCnt="4">
        <dgm:presLayoutVars>
          <dgm:chPref val="3"/>
        </dgm:presLayoutVars>
      </dgm:prSet>
      <dgm:spPr/>
    </dgm:pt>
    <dgm:pt modelId="{07E89B49-E749-4C8E-B8CA-EA7F7CDC1568}" type="pres">
      <dgm:prSet presAssocID="{CC296BE5-E44C-4361-94BD-E57829CB6BC4}" presName="level3hierChild" presStyleCnt="0"/>
      <dgm:spPr/>
    </dgm:pt>
  </dgm:ptLst>
  <dgm:cxnLst>
    <dgm:cxn modelId="{46FC9901-AFFB-4CFC-82A8-9E3BA8371BE7}" type="presOf" srcId="{D36F92F5-C3C1-416A-897C-ED2040290775}" destId="{90108DA6-F369-4215-AC78-07EDB48F09AF}" srcOrd="0" destOrd="0" presId="urn:microsoft.com/office/officeart/2008/layout/HorizontalMultiLevelHierarchy"/>
    <dgm:cxn modelId="{6477040A-0F0B-4514-9EE8-A9504BDCD39E}" srcId="{E0EF18FC-E188-4D25-802C-3DA39171D857}" destId="{4AE1AB29-74F9-4B30-AA70-774DBD2E4B53}" srcOrd="2" destOrd="0" parTransId="{3917C690-3301-478A-9117-3A7761D9C57C}" sibTransId="{017948CC-1342-4AF1-A593-0E38B327178E}"/>
    <dgm:cxn modelId="{2E27900E-F43F-4DB4-A31F-20693D29D5B9}" type="presOf" srcId="{BBA49F94-AD39-4FD5-9EF7-333A4989DD56}" destId="{88088124-C132-4A19-98EF-AB8BAD445D78}" srcOrd="1" destOrd="0" presId="urn:microsoft.com/office/officeart/2008/layout/HorizontalMultiLevelHierarchy"/>
    <dgm:cxn modelId="{C9E26015-7D6D-4231-98CA-48EE7620EDC9}" type="presOf" srcId="{BBA49F94-AD39-4FD5-9EF7-333A4989DD56}" destId="{2561BDEA-7DD9-4699-9F0A-267602AF62A7}" srcOrd="0" destOrd="0" presId="urn:microsoft.com/office/officeart/2008/layout/HorizontalMultiLevelHierarchy"/>
    <dgm:cxn modelId="{E090951E-5CF7-47CA-8104-8E7C423FDEE8}" type="presOf" srcId="{0ABB1CE0-52DA-4BE0-9F76-FE6994F1AAD0}" destId="{9216CBEA-8179-4BD8-8ED7-16E413A27062}" srcOrd="1" destOrd="0" presId="urn:microsoft.com/office/officeart/2008/layout/HorizontalMultiLevelHierarchy"/>
    <dgm:cxn modelId="{E1C98623-2198-456D-999B-ED0814A4FC6E}" type="presOf" srcId="{D3236E41-E8C4-4179-8466-0958CB575E5D}" destId="{21B5C45E-82BB-4220-BD12-E6168AE4628E}" srcOrd="0" destOrd="0" presId="urn:microsoft.com/office/officeart/2008/layout/HorizontalMultiLevelHierarchy"/>
    <dgm:cxn modelId="{E67D183B-F556-4565-B0DB-B54CB69E53F3}" type="presOf" srcId="{29133A1F-E491-4218-8A30-6A425D1927A9}" destId="{93098EFE-ED1A-429B-AE38-CBC4C8CE4447}" srcOrd="1" destOrd="0" presId="urn:microsoft.com/office/officeart/2008/layout/HorizontalMultiLevelHierarchy"/>
    <dgm:cxn modelId="{1CEF1F5B-FBE2-49E3-86B9-9389EA76E71D}" type="presOf" srcId="{C657E5FB-F2CF-4644-AF84-7CE974517244}" destId="{9DF28F00-4F14-4C83-B53C-1FCB2A90DFE0}" srcOrd="0" destOrd="0" presId="urn:microsoft.com/office/officeart/2008/layout/HorizontalMultiLevelHierarchy"/>
    <dgm:cxn modelId="{59AB9063-4BBA-480C-B8DE-47F1C55E41C6}" type="presOf" srcId="{7A6C3B0B-8F46-4499-9DFF-91A9A6BF6FF2}" destId="{92C89348-257E-4FFA-AE24-D74D3BBD52D4}" srcOrd="0" destOrd="0" presId="urn:microsoft.com/office/officeart/2008/layout/HorizontalMultiLevelHierarchy"/>
    <dgm:cxn modelId="{AF3B0664-156A-4F53-BA6F-C70D741CD5DB}" type="presOf" srcId="{E0EF18FC-E188-4D25-802C-3DA39171D857}" destId="{30CDCD25-848C-4117-884B-19C681F0394B}" srcOrd="0" destOrd="0" presId="urn:microsoft.com/office/officeart/2008/layout/HorizontalMultiLevelHierarchy"/>
    <dgm:cxn modelId="{CA950349-4BE8-46C6-9B84-3E9ABCC69558}" type="presOf" srcId="{3BB7202D-0634-442F-9FA2-257E6455218F}" destId="{D8A920A5-20B8-43FA-91E2-B08ADB10B04E}" srcOrd="1" destOrd="0" presId="urn:microsoft.com/office/officeart/2008/layout/HorizontalMultiLevelHierarchy"/>
    <dgm:cxn modelId="{13BF364C-D304-4177-BC45-07C80BF6F9B7}" srcId="{D36F92F5-C3C1-416A-897C-ED2040290775}" destId="{66E5E8AF-A6F8-473F-BADB-B21283D5B884}" srcOrd="1" destOrd="0" parTransId="{29133A1F-E491-4218-8A30-6A425D1927A9}" sibTransId="{9744C35B-586A-40A1-86C3-21206A8C1771}"/>
    <dgm:cxn modelId="{14820D56-F090-4BB2-A461-CA908CA9008F}" type="presOf" srcId="{3BB7202D-0634-442F-9FA2-257E6455218F}" destId="{2C217589-1CF3-43A9-864B-F3B41C9CE1B1}" srcOrd="0" destOrd="0" presId="urn:microsoft.com/office/officeart/2008/layout/HorizontalMultiLevelHierarchy"/>
    <dgm:cxn modelId="{065BC476-EE26-482E-B02D-CEAF597BD989}" type="presOf" srcId="{F6B1EA29-E598-4CEE-A9E7-A3358EC9F87F}" destId="{C4411973-7800-479D-AF1D-7308D398E598}" srcOrd="1" destOrd="0" presId="urn:microsoft.com/office/officeart/2008/layout/HorizontalMultiLevelHierarchy"/>
    <dgm:cxn modelId="{EB417F79-4047-4120-BA04-AFB4197C53FC}" type="presOf" srcId="{66E5E8AF-A6F8-473F-BADB-B21283D5B884}" destId="{B5A28DBD-92A0-4036-B0F6-35CB44F1C6A8}" srcOrd="0" destOrd="0" presId="urn:microsoft.com/office/officeart/2008/layout/HorizontalMultiLevelHierarchy"/>
    <dgm:cxn modelId="{EB92447A-94FB-4994-A499-DE6B9B7008D7}" type="presOf" srcId="{F6B1EA29-E598-4CEE-A9E7-A3358EC9F87F}" destId="{8753A854-EE86-4C91-AA55-8C06D79128E5}" srcOrd="0" destOrd="0" presId="urn:microsoft.com/office/officeart/2008/layout/HorizontalMultiLevelHierarchy"/>
    <dgm:cxn modelId="{593B4C7F-3129-49D1-866F-CDEAFE371241}" type="presOf" srcId="{58024778-81C7-47F4-B0ED-3C1B73F811B6}" destId="{6BC2F5FD-6C1B-4C79-8DDD-4D21F8C85758}" srcOrd="0" destOrd="0" presId="urn:microsoft.com/office/officeart/2008/layout/HorizontalMultiLevelHierarchy"/>
    <dgm:cxn modelId="{B9A88B81-BA14-45E7-8E46-8D529C796C0F}" type="presOf" srcId="{29133A1F-E491-4218-8A30-6A425D1927A9}" destId="{0DC72082-7AFC-4F5B-967D-CEC3C93F240E}" srcOrd="0" destOrd="0" presId="urn:microsoft.com/office/officeart/2008/layout/HorizontalMultiLevelHierarchy"/>
    <dgm:cxn modelId="{DFF94387-73DE-4AF6-875E-C7404C07FAD8}" srcId="{E0EF18FC-E188-4D25-802C-3DA39171D857}" destId="{D36F92F5-C3C1-416A-897C-ED2040290775}" srcOrd="0" destOrd="0" parTransId="{7A6C3B0B-8F46-4499-9DFF-91A9A6BF6FF2}" sibTransId="{7387E3CD-8809-4C05-BB56-2E8A95D0D25F}"/>
    <dgm:cxn modelId="{48A9E192-6205-47AA-85B0-E4E87DAC91EF}" type="presOf" srcId="{3917C690-3301-478A-9117-3A7761D9C57C}" destId="{CE1148DA-D40F-4FA9-839B-52E037AAEF60}" srcOrd="0" destOrd="0" presId="urn:microsoft.com/office/officeart/2008/layout/HorizontalMultiLevelHierarchy"/>
    <dgm:cxn modelId="{9D661B97-52EE-4B06-BBFB-79E9227BCAAD}" srcId="{1306D83A-7C32-4CB5-B65F-356006B3FB16}" destId="{E0EF18FC-E188-4D25-802C-3DA39171D857}" srcOrd="0" destOrd="0" parTransId="{8FD60D8A-103F-44F0-A607-098CAA85E1EB}" sibTransId="{04868B91-6C26-4B58-B2BB-6695644F1132}"/>
    <dgm:cxn modelId="{BECEEA9E-0D26-45AC-86FA-A9C5E8E1EC06}" srcId="{E0EF18FC-E188-4D25-802C-3DA39171D857}" destId="{CC296BE5-E44C-4361-94BD-E57829CB6BC4}" srcOrd="3" destOrd="0" parTransId="{0ABB1CE0-52DA-4BE0-9F76-FE6994F1AAD0}" sibTransId="{869788A3-0E36-4B5A-B764-FCC561E4B081}"/>
    <dgm:cxn modelId="{A0CF42A3-FCC3-4D49-8D74-4126F35E8190}" srcId="{4AE1AB29-74F9-4B30-AA70-774DBD2E4B53}" destId="{FE7A4BAD-E149-42AD-88BD-CBBFC85A61AA}" srcOrd="1" destOrd="0" parTransId="{BBA49F94-AD39-4FD5-9EF7-333A4989DD56}" sibTransId="{E0286D58-B210-4EA6-8773-2484F2E40DAE}"/>
    <dgm:cxn modelId="{F27784AA-E9BF-4000-8DC3-510751C2E1AD}" srcId="{E0EF18FC-E188-4D25-802C-3DA39171D857}" destId="{D3236E41-E8C4-4179-8466-0958CB575E5D}" srcOrd="1" destOrd="0" parTransId="{3BB7202D-0634-442F-9FA2-257E6455218F}" sibTransId="{0071B553-B11E-4DD5-B694-204875C1C860}"/>
    <dgm:cxn modelId="{6B49CAAE-9902-4DA5-8A63-65665582B5A2}" type="presOf" srcId="{C657E5FB-F2CF-4644-AF84-7CE974517244}" destId="{482B10A0-2652-4F37-92E8-953FB244D3E8}" srcOrd="1" destOrd="0" presId="urn:microsoft.com/office/officeart/2008/layout/HorizontalMultiLevelHierarchy"/>
    <dgm:cxn modelId="{2D336FB9-A9BB-4479-87A2-6EFEDF38B0DB}" type="presOf" srcId="{FE7A4BAD-E149-42AD-88BD-CBBFC85A61AA}" destId="{C647F679-84D5-46A6-B056-DD022F8993FD}" srcOrd="0" destOrd="0" presId="urn:microsoft.com/office/officeart/2008/layout/HorizontalMultiLevelHierarchy"/>
    <dgm:cxn modelId="{225B57BB-B4EF-4C4B-85FE-36B8770116F5}" type="presOf" srcId="{4AE1AB29-74F9-4B30-AA70-774DBD2E4B53}" destId="{095BBDB5-1C4B-4E1B-A568-8114928A8CDA}" srcOrd="0" destOrd="0" presId="urn:microsoft.com/office/officeart/2008/layout/HorizontalMultiLevelHierarchy"/>
    <dgm:cxn modelId="{AE4D26CB-07CC-47EB-9F35-B8F6FBA0BC11}" srcId="{4AE1AB29-74F9-4B30-AA70-774DBD2E4B53}" destId="{58024778-81C7-47F4-B0ED-3C1B73F811B6}" srcOrd="0" destOrd="0" parTransId="{C657E5FB-F2CF-4644-AF84-7CE974517244}" sibTransId="{C6E8AEC0-98E7-43F9-B7C1-BD1A6EA1F8E0}"/>
    <dgm:cxn modelId="{D17774D0-E203-467A-801B-47C6C6A84DD6}" type="presOf" srcId="{3917C690-3301-478A-9117-3A7761D9C57C}" destId="{0CD957BD-520C-48D0-BB60-2BB24B6D24B3}" srcOrd="1" destOrd="0" presId="urn:microsoft.com/office/officeart/2008/layout/HorizontalMultiLevelHierarchy"/>
    <dgm:cxn modelId="{4E91E6D1-D2D6-4E9E-A8F8-732FBDB46A39}" type="presOf" srcId="{1306D83A-7C32-4CB5-B65F-356006B3FB16}" destId="{08D64313-DD2D-4154-87DF-7A76D2BDBFF6}" srcOrd="0" destOrd="0" presId="urn:microsoft.com/office/officeart/2008/layout/HorizontalMultiLevelHierarchy"/>
    <dgm:cxn modelId="{D25A50D6-9F8A-4428-9380-2A16737A593F}" srcId="{D36F92F5-C3C1-416A-897C-ED2040290775}" destId="{7EA37C88-4CFF-4D3E-9843-CFAE35270378}" srcOrd="0" destOrd="0" parTransId="{F6B1EA29-E598-4CEE-A9E7-A3358EC9F87F}" sibTransId="{90E4FFCE-1C1F-440F-A0BB-9233D08DC4B7}"/>
    <dgm:cxn modelId="{A69CDCDB-7350-44B1-ADE4-976BE0C4F144}" type="presOf" srcId="{7EA37C88-4CFF-4D3E-9843-CFAE35270378}" destId="{4185E276-ECFB-4DB9-AB96-AEAF4451A40F}" srcOrd="0" destOrd="0" presId="urn:microsoft.com/office/officeart/2008/layout/HorizontalMultiLevelHierarchy"/>
    <dgm:cxn modelId="{8B5015F2-43FC-4D59-8B6B-9C4A892B1973}" type="presOf" srcId="{CC296BE5-E44C-4361-94BD-E57829CB6BC4}" destId="{F67D5C5E-6204-428F-9476-6482A9D3A0BB}" srcOrd="0" destOrd="0" presId="urn:microsoft.com/office/officeart/2008/layout/HorizontalMultiLevelHierarchy"/>
    <dgm:cxn modelId="{DE6D5DF3-1E8A-43E4-99DF-590A8BCE4831}" type="presOf" srcId="{0ABB1CE0-52DA-4BE0-9F76-FE6994F1AAD0}" destId="{B94C860A-C00D-4C82-A8BF-EBEA383F1214}" srcOrd="0" destOrd="0" presId="urn:microsoft.com/office/officeart/2008/layout/HorizontalMultiLevelHierarchy"/>
    <dgm:cxn modelId="{A43481F4-0AD9-4735-9545-FA9A08676AF4}" type="presOf" srcId="{7A6C3B0B-8F46-4499-9DFF-91A9A6BF6FF2}" destId="{411AAB19-744D-4340-A0C9-23157F864A95}" srcOrd="1" destOrd="0" presId="urn:microsoft.com/office/officeart/2008/layout/HorizontalMultiLevelHierarchy"/>
    <dgm:cxn modelId="{1255BC8B-A2BB-400A-90BF-F7C539952049}" type="presParOf" srcId="{08D64313-DD2D-4154-87DF-7A76D2BDBFF6}" destId="{298891BE-843C-4AFB-8076-10D66357B734}" srcOrd="0" destOrd="0" presId="urn:microsoft.com/office/officeart/2008/layout/HorizontalMultiLevelHierarchy"/>
    <dgm:cxn modelId="{9DEC5216-18B9-481D-B7DF-FC54F03FD51B}" type="presParOf" srcId="{298891BE-843C-4AFB-8076-10D66357B734}" destId="{30CDCD25-848C-4117-884B-19C681F0394B}" srcOrd="0" destOrd="0" presId="urn:microsoft.com/office/officeart/2008/layout/HorizontalMultiLevelHierarchy"/>
    <dgm:cxn modelId="{8D8C44E7-583F-48F3-A637-D87692831620}" type="presParOf" srcId="{298891BE-843C-4AFB-8076-10D66357B734}" destId="{E31E5217-7520-4665-BDE8-62F0BB102B47}" srcOrd="1" destOrd="0" presId="urn:microsoft.com/office/officeart/2008/layout/HorizontalMultiLevelHierarchy"/>
    <dgm:cxn modelId="{1569B471-FAFE-44C6-B7AF-2F93CAD0D74E}" type="presParOf" srcId="{E31E5217-7520-4665-BDE8-62F0BB102B47}" destId="{92C89348-257E-4FFA-AE24-D74D3BBD52D4}" srcOrd="0" destOrd="0" presId="urn:microsoft.com/office/officeart/2008/layout/HorizontalMultiLevelHierarchy"/>
    <dgm:cxn modelId="{989C863F-E705-4487-B900-0362D12E35EA}" type="presParOf" srcId="{92C89348-257E-4FFA-AE24-D74D3BBD52D4}" destId="{411AAB19-744D-4340-A0C9-23157F864A95}" srcOrd="0" destOrd="0" presId="urn:microsoft.com/office/officeart/2008/layout/HorizontalMultiLevelHierarchy"/>
    <dgm:cxn modelId="{5D3DDDB6-1F81-43DB-B4C3-07B2B67BD9C7}" type="presParOf" srcId="{E31E5217-7520-4665-BDE8-62F0BB102B47}" destId="{724963B3-8187-4C1F-B83E-E89A9405766E}" srcOrd="1" destOrd="0" presId="urn:microsoft.com/office/officeart/2008/layout/HorizontalMultiLevelHierarchy"/>
    <dgm:cxn modelId="{4A64D759-19A6-496A-B206-44C84A73FA07}" type="presParOf" srcId="{724963B3-8187-4C1F-B83E-E89A9405766E}" destId="{90108DA6-F369-4215-AC78-07EDB48F09AF}" srcOrd="0" destOrd="0" presId="urn:microsoft.com/office/officeart/2008/layout/HorizontalMultiLevelHierarchy"/>
    <dgm:cxn modelId="{E5826112-6D14-4A20-9C53-3DB95EA683CE}" type="presParOf" srcId="{724963B3-8187-4C1F-B83E-E89A9405766E}" destId="{8E35A81D-3F7F-438A-81B0-EB7E5C05C7CF}" srcOrd="1" destOrd="0" presId="urn:microsoft.com/office/officeart/2008/layout/HorizontalMultiLevelHierarchy"/>
    <dgm:cxn modelId="{0B53796D-6126-43D1-887B-51C50829CAD0}" type="presParOf" srcId="{8E35A81D-3F7F-438A-81B0-EB7E5C05C7CF}" destId="{8753A854-EE86-4C91-AA55-8C06D79128E5}" srcOrd="0" destOrd="0" presId="urn:microsoft.com/office/officeart/2008/layout/HorizontalMultiLevelHierarchy"/>
    <dgm:cxn modelId="{62E38BD4-359C-4156-81B2-CD915E5CA989}" type="presParOf" srcId="{8753A854-EE86-4C91-AA55-8C06D79128E5}" destId="{C4411973-7800-479D-AF1D-7308D398E598}" srcOrd="0" destOrd="0" presId="urn:microsoft.com/office/officeart/2008/layout/HorizontalMultiLevelHierarchy"/>
    <dgm:cxn modelId="{64B142E0-E80B-4886-834D-E21664100492}" type="presParOf" srcId="{8E35A81D-3F7F-438A-81B0-EB7E5C05C7CF}" destId="{8EBDBE6B-FFB6-48E8-B7F2-8B8254090220}" srcOrd="1" destOrd="0" presId="urn:microsoft.com/office/officeart/2008/layout/HorizontalMultiLevelHierarchy"/>
    <dgm:cxn modelId="{9CFE7282-F3FD-4FC5-B13D-30340B02BBA2}" type="presParOf" srcId="{8EBDBE6B-FFB6-48E8-B7F2-8B8254090220}" destId="{4185E276-ECFB-4DB9-AB96-AEAF4451A40F}" srcOrd="0" destOrd="0" presId="urn:microsoft.com/office/officeart/2008/layout/HorizontalMultiLevelHierarchy"/>
    <dgm:cxn modelId="{9354E594-9F6B-403E-B872-6DF122B03537}" type="presParOf" srcId="{8EBDBE6B-FFB6-48E8-B7F2-8B8254090220}" destId="{082ECFCD-7176-42DB-822D-EB402ABDAF9B}" srcOrd="1" destOrd="0" presId="urn:microsoft.com/office/officeart/2008/layout/HorizontalMultiLevelHierarchy"/>
    <dgm:cxn modelId="{C33DA685-B586-4084-BA89-D7B13C54596F}" type="presParOf" srcId="{8E35A81D-3F7F-438A-81B0-EB7E5C05C7CF}" destId="{0DC72082-7AFC-4F5B-967D-CEC3C93F240E}" srcOrd="2" destOrd="0" presId="urn:microsoft.com/office/officeart/2008/layout/HorizontalMultiLevelHierarchy"/>
    <dgm:cxn modelId="{D62A00FF-5481-4B96-A5BF-41977167DB06}" type="presParOf" srcId="{0DC72082-7AFC-4F5B-967D-CEC3C93F240E}" destId="{93098EFE-ED1A-429B-AE38-CBC4C8CE4447}" srcOrd="0" destOrd="0" presId="urn:microsoft.com/office/officeart/2008/layout/HorizontalMultiLevelHierarchy"/>
    <dgm:cxn modelId="{033D2563-0E3F-4253-9EB7-FF2887F7C4C3}" type="presParOf" srcId="{8E35A81D-3F7F-438A-81B0-EB7E5C05C7CF}" destId="{0794210C-DED8-4E1D-A99B-8B63886D25BC}" srcOrd="3" destOrd="0" presId="urn:microsoft.com/office/officeart/2008/layout/HorizontalMultiLevelHierarchy"/>
    <dgm:cxn modelId="{E14481B6-1C5D-4E8F-9C8C-0564632A5A4A}" type="presParOf" srcId="{0794210C-DED8-4E1D-A99B-8B63886D25BC}" destId="{B5A28DBD-92A0-4036-B0F6-35CB44F1C6A8}" srcOrd="0" destOrd="0" presId="urn:microsoft.com/office/officeart/2008/layout/HorizontalMultiLevelHierarchy"/>
    <dgm:cxn modelId="{969B11BF-F203-4BB8-8074-F548A29BB4A7}" type="presParOf" srcId="{0794210C-DED8-4E1D-A99B-8B63886D25BC}" destId="{2A3BA1EC-458E-43FE-91EF-90E015B5271C}" srcOrd="1" destOrd="0" presId="urn:microsoft.com/office/officeart/2008/layout/HorizontalMultiLevelHierarchy"/>
    <dgm:cxn modelId="{E1436895-EFE6-41B7-9D63-75DCD0BC339E}" type="presParOf" srcId="{E31E5217-7520-4665-BDE8-62F0BB102B47}" destId="{2C217589-1CF3-43A9-864B-F3B41C9CE1B1}" srcOrd="2" destOrd="0" presId="urn:microsoft.com/office/officeart/2008/layout/HorizontalMultiLevelHierarchy"/>
    <dgm:cxn modelId="{A8009D07-469A-46FC-9305-228B42727AB3}" type="presParOf" srcId="{2C217589-1CF3-43A9-864B-F3B41C9CE1B1}" destId="{D8A920A5-20B8-43FA-91E2-B08ADB10B04E}" srcOrd="0" destOrd="0" presId="urn:microsoft.com/office/officeart/2008/layout/HorizontalMultiLevelHierarchy"/>
    <dgm:cxn modelId="{71F5C9CB-D46B-4B10-9119-BD5339DAB582}" type="presParOf" srcId="{E31E5217-7520-4665-BDE8-62F0BB102B47}" destId="{5B6D576A-7675-41C3-8225-FC57C9A94945}" srcOrd="3" destOrd="0" presId="urn:microsoft.com/office/officeart/2008/layout/HorizontalMultiLevelHierarchy"/>
    <dgm:cxn modelId="{9C6C6097-0684-4CCC-B9B1-007889A5ED0E}" type="presParOf" srcId="{5B6D576A-7675-41C3-8225-FC57C9A94945}" destId="{21B5C45E-82BB-4220-BD12-E6168AE4628E}" srcOrd="0" destOrd="0" presId="urn:microsoft.com/office/officeart/2008/layout/HorizontalMultiLevelHierarchy"/>
    <dgm:cxn modelId="{AC2E2CA2-CCA5-4757-A03C-AE90C413D395}" type="presParOf" srcId="{5B6D576A-7675-41C3-8225-FC57C9A94945}" destId="{72D3C6BC-4A4C-4E4A-8144-8801521EB6EB}" srcOrd="1" destOrd="0" presId="urn:microsoft.com/office/officeart/2008/layout/HorizontalMultiLevelHierarchy"/>
    <dgm:cxn modelId="{0DA67BE0-585B-420D-A229-8DF69B3ACEC1}" type="presParOf" srcId="{E31E5217-7520-4665-BDE8-62F0BB102B47}" destId="{CE1148DA-D40F-4FA9-839B-52E037AAEF60}" srcOrd="4" destOrd="0" presId="urn:microsoft.com/office/officeart/2008/layout/HorizontalMultiLevelHierarchy"/>
    <dgm:cxn modelId="{F5FB678B-D1EC-411B-BFEB-9FE7C275FF62}" type="presParOf" srcId="{CE1148DA-D40F-4FA9-839B-52E037AAEF60}" destId="{0CD957BD-520C-48D0-BB60-2BB24B6D24B3}" srcOrd="0" destOrd="0" presId="urn:microsoft.com/office/officeart/2008/layout/HorizontalMultiLevelHierarchy"/>
    <dgm:cxn modelId="{C625CF4B-B269-4DEC-9B6D-77142684CFA5}" type="presParOf" srcId="{E31E5217-7520-4665-BDE8-62F0BB102B47}" destId="{B3D849A3-0118-48F5-82B5-8510BF898A17}" srcOrd="5" destOrd="0" presId="urn:microsoft.com/office/officeart/2008/layout/HorizontalMultiLevelHierarchy"/>
    <dgm:cxn modelId="{A13AA801-45F1-43B2-97BD-83446192C918}" type="presParOf" srcId="{B3D849A3-0118-48F5-82B5-8510BF898A17}" destId="{095BBDB5-1C4B-4E1B-A568-8114928A8CDA}" srcOrd="0" destOrd="0" presId="urn:microsoft.com/office/officeart/2008/layout/HorizontalMultiLevelHierarchy"/>
    <dgm:cxn modelId="{748B44B6-9C58-4A9F-A7B8-643182380501}" type="presParOf" srcId="{B3D849A3-0118-48F5-82B5-8510BF898A17}" destId="{83ABBBE8-06DC-4EAB-85BE-F11288A8AF9F}" srcOrd="1" destOrd="0" presId="urn:microsoft.com/office/officeart/2008/layout/HorizontalMultiLevelHierarchy"/>
    <dgm:cxn modelId="{33525CDE-B6C0-4FAD-929A-90FC53AE3F93}" type="presParOf" srcId="{83ABBBE8-06DC-4EAB-85BE-F11288A8AF9F}" destId="{9DF28F00-4F14-4C83-B53C-1FCB2A90DFE0}" srcOrd="0" destOrd="0" presId="urn:microsoft.com/office/officeart/2008/layout/HorizontalMultiLevelHierarchy"/>
    <dgm:cxn modelId="{7285B2AD-DDEF-46A8-86C0-B8F48EF2C77A}" type="presParOf" srcId="{9DF28F00-4F14-4C83-B53C-1FCB2A90DFE0}" destId="{482B10A0-2652-4F37-92E8-953FB244D3E8}" srcOrd="0" destOrd="0" presId="urn:microsoft.com/office/officeart/2008/layout/HorizontalMultiLevelHierarchy"/>
    <dgm:cxn modelId="{9752BCA9-921B-4230-82BD-2181F38B2760}" type="presParOf" srcId="{83ABBBE8-06DC-4EAB-85BE-F11288A8AF9F}" destId="{188FE1E6-BB0F-4D6F-8B07-108BD7A915D6}" srcOrd="1" destOrd="0" presId="urn:microsoft.com/office/officeart/2008/layout/HorizontalMultiLevelHierarchy"/>
    <dgm:cxn modelId="{5AA28C6D-DA88-4AE2-9024-C28560A86BCE}" type="presParOf" srcId="{188FE1E6-BB0F-4D6F-8B07-108BD7A915D6}" destId="{6BC2F5FD-6C1B-4C79-8DDD-4D21F8C85758}" srcOrd="0" destOrd="0" presId="urn:microsoft.com/office/officeart/2008/layout/HorizontalMultiLevelHierarchy"/>
    <dgm:cxn modelId="{9ADF3EB6-2D56-401D-A272-2D01066D17D5}" type="presParOf" srcId="{188FE1E6-BB0F-4D6F-8B07-108BD7A915D6}" destId="{9404519D-F5C5-4403-818F-E793B4E4A411}" srcOrd="1" destOrd="0" presId="urn:microsoft.com/office/officeart/2008/layout/HorizontalMultiLevelHierarchy"/>
    <dgm:cxn modelId="{067E03F1-CAA7-4B55-BE56-78A7552B5FFF}" type="presParOf" srcId="{83ABBBE8-06DC-4EAB-85BE-F11288A8AF9F}" destId="{2561BDEA-7DD9-4699-9F0A-267602AF62A7}" srcOrd="2" destOrd="0" presId="urn:microsoft.com/office/officeart/2008/layout/HorizontalMultiLevelHierarchy"/>
    <dgm:cxn modelId="{D035E306-A237-4025-A65B-8F275A43A08C}" type="presParOf" srcId="{2561BDEA-7DD9-4699-9F0A-267602AF62A7}" destId="{88088124-C132-4A19-98EF-AB8BAD445D78}" srcOrd="0" destOrd="0" presId="urn:microsoft.com/office/officeart/2008/layout/HorizontalMultiLevelHierarchy"/>
    <dgm:cxn modelId="{6C6D0DB4-D96F-4550-BC54-4DF16F290C48}" type="presParOf" srcId="{83ABBBE8-06DC-4EAB-85BE-F11288A8AF9F}" destId="{70810546-84A3-409D-B8F9-C3959417C783}" srcOrd="3" destOrd="0" presId="urn:microsoft.com/office/officeart/2008/layout/HorizontalMultiLevelHierarchy"/>
    <dgm:cxn modelId="{0A352C68-5958-4A0C-8A6B-F60C31B23C51}" type="presParOf" srcId="{70810546-84A3-409D-B8F9-C3959417C783}" destId="{C647F679-84D5-46A6-B056-DD022F8993FD}" srcOrd="0" destOrd="0" presId="urn:microsoft.com/office/officeart/2008/layout/HorizontalMultiLevelHierarchy"/>
    <dgm:cxn modelId="{05FD6B15-85F6-454B-BDB5-D36D29E41666}" type="presParOf" srcId="{70810546-84A3-409D-B8F9-C3959417C783}" destId="{4A5261F2-55E0-4742-BBCD-1AA9567F5A49}" srcOrd="1" destOrd="0" presId="urn:microsoft.com/office/officeart/2008/layout/HorizontalMultiLevelHierarchy"/>
    <dgm:cxn modelId="{7582010E-592B-4DBF-A14C-6EA9A4750A8E}" type="presParOf" srcId="{E31E5217-7520-4665-BDE8-62F0BB102B47}" destId="{B94C860A-C00D-4C82-A8BF-EBEA383F1214}" srcOrd="6" destOrd="0" presId="urn:microsoft.com/office/officeart/2008/layout/HorizontalMultiLevelHierarchy"/>
    <dgm:cxn modelId="{7339DFA6-627D-4389-8CEA-E8B1AA78ABF0}" type="presParOf" srcId="{B94C860A-C00D-4C82-A8BF-EBEA383F1214}" destId="{9216CBEA-8179-4BD8-8ED7-16E413A27062}" srcOrd="0" destOrd="0" presId="urn:microsoft.com/office/officeart/2008/layout/HorizontalMultiLevelHierarchy"/>
    <dgm:cxn modelId="{976BBE4E-7A06-498D-9ED2-78F9B22A7C08}" type="presParOf" srcId="{E31E5217-7520-4665-BDE8-62F0BB102B47}" destId="{CA91898B-426B-4784-9519-8E5647792848}" srcOrd="7" destOrd="0" presId="urn:microsoft.com/office/officeart/2008/layout/HorizontalMultiLevelHierarchy"/>
    <dgm:cxn modelId="{7A12966E-3FE2-48E8-9C9A-400B78174CC0}" type="presParOf" srcId="{CA91898B-426B-4784-9519-8E5647792848}" destId="{F67D5C5E-6204-428F-9476-6482A9D3A0BB}" srcOrd="0" destOrd="0" presId="urn:microsoft.com/office/officeart/2008/layout/HorizontalMultiLevelHierarchy"/>
    <dgm:cxn modelId="{2991AF27-3BFF-47C9-9DA8-4FABFB3CF014}" type="presParOf" srcId="{CA91898B-426B-4784-9519-8E5647792848}" destId="{07E89B49-E749-4C8E-B8CA-EA7F7CDC156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2C5BC-4C4A-4B4A-AA34-6B5FE985459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8F45E-E704-441E-BE89-CCBB195D204E}">
      <dgm:prSet phldrT="[Text]"/>
      <dgm:spPr/>
      <dgm:t>
        <a:bodyPr/>
        <a:lstStyle/>
        <a:p>
          <a:r>
            <a:rPr lang="en-US" dirty="0" err="1"/>
            <a:t>Cặp</a:t>
          </a:r>
          <a:endParaRPr lang="en-US" dirty="0"/>
        </a:p>
      </dgm:t>
    </dgm:pt>
    <dgm:pt modelId="{0B19F39B-561D-4BCD-AE1A-6D71730D758E}" type="parTrans" cxnId="{712AB87B-82AD-4521-83CC-46D87F1D8258}">
      <dgm:prSet/>
      <dgm:spPr/>
      <dgm:t>
        <a:bodyPr/>
        <a:lstStyle/>
        <a:p>
          <a:endParaRPr lang="en-US"/>
        </a:p>
      </dgm:t>
    </dgm:pt>
    <dgm:pt modelId="{08783111-2D34-4F2E-ABB1-15AA88DC5DA0}" type="sibTrans" cxnId="{712AB87B-82AD-4521-83CC-46D87F1D8258}">
      <dgm:prSet/>
      <dgm:spPr/>
      <dgm:t>
        <a:bodyPr/>
        <a:lstStyle/>
        <a:p>
          <a:endParaRPr lang="en-US"/>
        </a:p>
      </dgm:t>
    </dgm:pt>
    <dgm:pt modelId="{26FDEBC8-202B-4E6E-82A7-27E086A4613E}">
      <dgm:prSet phldrT="[Text]"/>
      <dgm:spPr/>
      <dgm:t>
        <a:bodyPr/>
        <a:lstStyle/>
        <a:p>
          <a:r>
            <a:rPr lang="en-US" dirty="0" err="1"/>
            <a:t>Ngăn</a:t>
          </a:r>
          <a:r>
            <a:rPr lang="en-US" dirty="0"/>
            <a:t> 1</a:t>
          </a:r>
        </a:p>
      </dgm:t>
    </dgm:pt>
    <dgm:pt modelId="{1B9E6EBF-13A4-4702-8016-886B014186CC}" type="parTrans" cxnId="{B89AFE47-640D-4345-B1DA-6CFB205C7B66}">
      <dgm:prSet/>
      <dgm:spPr/>
      <dgm:t>
        <a:bodyPr/>
        <a:lstStyle/>
        <a:p>
          <a:endParaRPr lang="en-US"/>
        </a:p>
      </dgm:t>
    </dgm:pt>
    <dgm:pt modelId="{40E13AD2-951F-49D0-B3C4-268DB0256F5C}" type="sibTrans" cxnId="{B89AFE47-640D-4345-B1DA-6CFB205C7B66}">
      <dgm:prSet/>
      <dgm:spPr/>
      <dgm:t>
        <a:bodyPr/>
        <a:lstStyle/>
        <a:p>
          <a:endParaRPr lang="en-US"/>
        </a:p>
      </dgm:t>
    </dgm:pt>
    <dgm:pt modelId="{F92588FE-4C0E-467C-8629-6DCE10C06AB7}">
      <dgm:prSet phldrT="[Text]"/>
      <dgm:spPr/>
      <dgm:t>
        <a:bodyPr/>
        <a:lstStyle/>
        <a:p>
          <a:r>
            <a:rPr lang="en-US" dirty="0" err="1"/>
            <a:t>Ngăn</a:t>
          </a:r>
          <a:r>
            <a:rPr lang="en-US" dirty="0"/>
            <a:t> 2</a:t>
          </a:r>
        </a:p>
      </dgm:t>
    </dgm:pt>
    <dgm:pt modelId="{66A8CCC8-6E70-4D33-88E8-1F1B5D9E2FC3}" type="parTrans" cxnId="{7A7094FD-5DCD-4E25-96EA-82FA88AF86B8}">
      <dgm:prSet/>
      <dgm:spPr/>
      <dgm:t>
        <a:bodyPr/>
        <a:lstStyle/>
        <a:p>
          <a:endParaRPr lang="en-US"/>
        </a:p>
      </dgm:t>
    </dgm:pt>
    <dgm:pt modelId="{33683021-55C2-4EDB-936E-0EDDB786729B}" type="sibTrans" cxnId="{7A7094FD-5DCD-4E25-96EA-82FA88AF86B8}">
      <dgm:prSet/>
      <dgm:spPr/>
      <dgm:t>
        <a:bodyPr/>
        <a:lstStyle/>
        <a:p>
          <a:endParaRPr lang="en-US"/>
        </a:p>
      </dgm:t>
    </dgm:pt>
    <dgm:pt modelId="{5FC89CA5-179F-4EAE-9553-63CD8D38227C}">
      <dgm:prSet phldrT="[Text]"/>
      <dgm:spPr/>
      <dgm:t>
        <a:bodyPr/>
        <a:lstStyle/>
        <a:p>
          <a:r>
            <a:rPr lang="en-US" dirty="0" err="1"/>
            <a:t>Ngăn</a:t>
          </a:r>
          <a:r>
            <a:rPr lang="en-US" dirty="0"/>
            <a:t> 3</a:t>
          </a:r>
        </a:p>
      </dgm:t>
    </dgm:pt>
    <dgm:pt modelId="{CE2505B0-B353-4AEE-B46F-FB045F6079CA}" type="parTrans" cxnId="{37F3BE80-54E1-4960-A6BD-4D5D3F5B85EF}">
      <dgm:prSet/>
      <dgm:spPr/>
      <dgm:t>
        <a:bodyPr/>
        <a:lstStyle/>
        <a:p>
          <a:endParaRPr lang="en-US"/>
        </a:p>
      </dgm:t>
    </dgm:pt>
    <dgm:pt modelId="{A33B8374-DD67-4B57-AEA9-59905D60223D}" type="sibTrans" cxnId="{37F3BE80-54E1-4960-A6BD-4D5D3F5B85EF}">
      <dgm:prSet/>
      <dgm:spPr/>
      <dgm:t>
        <a:bodyPr/>
        <a:lstStyle/>
        <a:p>
          <a:endParaRPr lang="en-US"/>
        </a:p>
      </dgm:t>
    </dgm:pt>
    <dgm:pt modelId="{817BC09F-8192-4418-B07D-54F289FD2330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63BC3245-1684-4ED3-BB50-569EEE174B30}" type="parTrans" cxnId="{EEA64459-6200-4A79-9D91-BC7CBA1A25D7}">
      <dgm:prSet/>
      <dgm:spPr/>
      <dgm:t>
        <a:bodyPr/>
        <a:lstStyle/>
        <a:p>
          <a:endParaRPr lang="en-US"/>
        </a:p>
      </dgm:t>
    </dgm:pt>
    <dgm:pt modelId="{455F7BDD-B1A3-44EE-AAE1-9C1B513AA5C2}" type="sibTrans" cxnId="{EEA64459-6200-4A79-9D91-BC7CBA1A25D7}">
      <dgm:prSet/>
      <dgm:spPr/>
      <dgm:t>
        <a:bodyPr/>
        <a:lstStyle/>
        <a:p>
          <a:endParaRPr lang="en-US"/>
        </a:p>
      </dgm:t>
    </dgm:pt>
    <dgm:pt modelId="{A4801D60-8800-4ECA-8F85-24995F958A59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1A521058-C7C0-449E-A704-6B9F7F05DDC0}" type="parTrans" cxnId="{FD43D537-C75F-47AE-BFE1-97F7DC68E9E6}">
      <dgm:prSet/>
      <dgm:spPr/>
      <dgm:t>
        <a:bodyPr/>
        <a:lstStyle/>
        <a:p>
          <a:endParaRPr lang="en-US"/>
        </a:p>
      </dgm:t>
    </dgm:pt>
    <dgm:pt modelId="{FA653FBF-EECA-441E-B362-88414CC3421B}" type="sibTrans" cxnId="{FD43D537-C75F-47AE-BFE1-97F7DC68E9E6}">
      <dgm:prSet/>
      <dgm:spPr/>
      <dgm:t>
        <a:bodyPr/>
        <a:lstStyle/>
        <a:p>
          <a:endParaRPr lang="en-US"/>
        </a:p>
      </dgm:t>
    </dgm:pt>
    <dgm:pt modelId="{C9B2B90E-574D-4407-A330-F6F960B56451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F8447285-5CAA-4066-9C1B-B5DA6D68F3BB}" type="parTrans" cxnId="{C17EE10B-4884-4350-B154-4C24848B28FC}">
      <dgm:prSet/>
      <dgm:spPr/>
      <dgm:t>
        <a:bodyPr/>
        <a:lstStyle/>
        <a:p>
          <a:endParaRPr lang="en-US"/>
        </a:p>
      </dgm:t>
    </dgm:pt>
    <dgm:pt modelId="{FB209ECF-820A-47AE-B59C-A677A618631D}" type="sibTrans" cxnId="{C17EE10B-4884-4350-B154-4C24848B28FC}">
      <dgm:prSet/>
      <dgm:spPr/>
      <dgm:t>
        <a:bodyPr/>
        <a:lstStyle/>
        <a:p>
          <a:endParaRPr lang="en-US"/>
        </a:p>
      </dgm:t>
    </dgm:pt>
    <dgm:pt modelId="{D41A1E60-8925-4042-B018-930A3F005D2D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5F99B092-2ABA-489D-8019-06E71A35F5B1}" type="parTrans" cxnId="{F166CD4E-BAC3-4CFA-8402-38BC7BFEE0C9}">
      <dgm:prSet/>
      <dgm:spPr/>
      <dgm:t>
        <a:bodyPr/>
        <a:lstStyle/>
        <a:p>
          <a:endParaRPr lang="en-US"/>
        </a:p>
      </dgm:t>
    </dgm:pt>
    <dgm:pt modelId="{BCB45441-C50A-4E82-B4B4-51D206895960}" type="sibTrans" cxnId="{F166CD4E-BAC3-4CFA-8402-38BC7BFEE0C9}">
      <dgm:prSet/>
      <dgm:spPr/>
      <dgm:t>
        <a:bodyPr/>
        <a:lstStyle/>
        <a:p>
          <a:endParaRPr lang="en-US"/>
        </a:p>
      </dgm:t>
    </dgm:pt>
    <dgm:pt modelId="{7A96BAD7-8FCB-437E-AC02-8E08332A5EDD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B66A3B86-4D1A-40DD-A0C2-0F82A0EAA16A}" type="parTrans" cxnId="{C06CDEC2-EE4D-4810-9BB9-631D5061407A}">
      <dgm:prSet/>
      <dgm:spPr/>
      <dgm:t>
        <a:bodyPr/>
        <a:lstStyle/>
        <a:p>
          <a:endParaRPr lang="en-US"/>
        </a:p>
      </dgm:t>
    </dgm:pt>
    <dgm:pt modelId="{CE8EB141-C808-47F8-960E-178836462584}" type="sibTrans" cxnId="{C06CDEC2-EE4D-4810-9BB9-631D5061407A}">
      <dgm:prSet/>
      <dgm:spPr/>
      <dgm:t>
        <a:bodyPr/>
        <a:lstStyle/>
        <a:p>
          <a:endParaRPr lang="en-US"/>
        </a:p>
      </dgm:t>
    </dgm:pt>
    <dgm:pt modelId="{51ACBBB8-BD37-4F89-B261-00B684D5B769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97106D85-0098-4890-A852-E36BCE508135}" type="parTrans" cxnId="{BD807528-AB44-464F-913C-42344750BDA2}">
      <dgm:prSet/>
      <dgm:spPr/>
      <dgm:t>
        <a:bodyPr/>
        <a:lstStyle/>
        <a:p>
          <a:endParaRPr lang="en-US"/>
        </a:p>
      </dgm:t>
    </dgm:pt>
    <dgm:pt modelId="{C044DE25-6455-4538-85F8-A97DAB125F6F}" type="sibTrans" cxnId="{BD807528-AB44-464F-913C-42344750BDA2}">
      <dgm:prSet/>
      <dgm:spPr/>
      <dgm:t>
        <a:bodyPr/>
        <a:lstStyle/>
        <a:p>
          <a:endParaRPr lang="en-US"/>
        </a:p>
      </dgm:t>
    </dgm:pt>
    <dgm:pt modelId="{48051158-11BD-4144-BBB2-C7C492781846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DFECEBF1-AD11-484A-B2BD-72328C81A8ED}" type="parTrans" cxnId="{FA82DAC3-94BE-488F-BD30-E1BBFE91C2D2}">
      <dgm:prSet/>
      <dgm:spPr/>
      <dgm:t>
        <a:bodyPr/>
        <a:lstStyle/>
        <a:p>
          <a:endParaRPr lang="en-US"/>
        </a:p>
      </dgm:t>
    </dgm:pt>
    <dgm:pt modelId="{CA219F85-5BFC-4566-82F1-9CF5E39B4811}" type="sibTrans" cxnId="{FA82DAC3-94BE-488F-BD30-E1BBFE91C2D2}">
      <dgm:prSet/>
      <dgm:spPr/>
      <dgm:t>
        <a:bodyPr/>
        <a:lstStyle/>
        <a:p>
          <a:endParaRPr lang="en-US"/>
        </a:p>
      </dgm:t>
    </dgm:pt>
    <dgm:pt modelId="{DA8AAE7B-02A1-4520-8846-F1D2E8593C12}" type="pres">
      <dgm:prSet presAssocID="{6082C5BC-4C4A-4B4A-AA34-6B5FE98545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475693-8432-40E8-95AC-9207C0D09DEF}" type="pres">
      <dgm:prSet presAssocID="{5338F45E-E704-441E-BE89-CCBB195D204E}" presName="root1" presStyleCnt="0"/>
      <dgm:spPr/>
    </dgm:pt>
    <dgm:pt modelId="{7895AA1E-087E-4878-B2CA-1CC14DEC8A17}" type="pres">
      <dgm:prSet presAssocID="{5338F45E-E704-441E-BE89-CCBB195D204E}" presName="LevelOneTextNode" presStyleLbl="node0" presStyleIdx="0" presStyleCnt="1" custAng="5400000" custScaleY="43750" custLinFactNeighborX="-92674">
        <dgm:presLayoutVars>
          <dgm:chPref val="3"/>
        </dgm:presLayoutVars>
      </dgm:prSet>
      <dgm:spPr/>
    </dgm:pt>
    <dgm:pt modelId="{2761BC0A-F499-445E-AC18-3D56C6FC604A}" type="pres">
      <dgm:prSet presAssocID="{5338F45E-E704-441E-BE89-CCBB195D204E}" presName="level2hierChild" presStyleCnt="0"/>
      <dgm:spPr/>
    </dgm:pt>
    <dgm:pt modelId="{10119E95-7158-4116-9C53-FACE1208273C}" type="pres">
      <dgm:prSet presAssocID="{1B9E6EBF-13A4-4702-8016-886B014186CC}" presName="conn2-1" presStyleLbl="parChTrans1D2" presStyleIdx="0" presStyleCnt="4"/>
      <dgm:spPr/>
    </dgm:pt>
    <dgm:pt modelId="{318F0994-11C9-407A-988F-3E869515CD05}" type="pres">
      <dgm:prSet presAssocID="{1B9E6EBF-13A4-4702-8016-886B014186CC}" presName="connTx" presStyleLbl="parChTrans1D2" presStyleIdx="0" presStyleCnt="4"/>
      <dgm:spPr/>
    </dgm:pt>
    <dgm:pt modelId="{D6614649-4EFB-4BB6-AB84-31C996365C2E}" type="pres">
      <dgm:prSet presAssocID="{26FDEBC8-202B-4E6E-82A7-27E086A4613E}" presName="root2" presStyleCnt="0"/>
      <dgm:spPr/>
    </dgm:pt>
    <dgm:pt modelId="{70C0BE2A-A49E-4E1C-B1C4-C1B6BD3F3DC1}" type="pres">
      <dgm:prSet presAssocID="{26FDEBC8-202B-4E6E-82A7-27E086A4613E}" presName="LevelTwoTextNode" presStyleLbl="node2" presStyleIdx="0" presStyleCnt="4">
        <dgm:presLayoutVars>
          <dgm:chPref val="3"/>
        </dgm:presLayoutVars>
      </dgm:prSet>
      <dgm:spPr/>
    </dgm:pt>
    <dgm:pt modelId="{8DAB77FB-90C7-49FB-BF91-F63C8E425384}" type="pres">
      <dgm:prSet presAssocID="{26FDEBC8-202B-4E6E-82A7-27E086A4613E}" presName="level3hierChild" presStyleCnt="0"/>
      <dgm:spPr/>
    </dgm:pt>
    <dgm:pt modelId="{EE1B07D6-CCFC-4123-83BF-B25FBD232A78}" type="pres">
      <dgm:prSet presAssocID="{1A521058-C7C0-449E-A704-6B9F7F05DDC0}" presName="conn2-1" presStyleLbl="parChTrans1D3" presStyleIdx="0" presStyleCnt="6"/>
      <dgm:spPr/>
    </dgm:pt>
    <dgm:pt modelId="{E56C1BC4-60E5-46DD-A44A-20A6529C6FB9}" type="pres">
      <dgm:prSet presAssocID="{1A521058-C7C0-449E-A704-6B9F7F05DDC0}" presName="connTx" presStyleLbl="parChTrans1D3" presStyleIdx="0" presStyleCnt="6"/>
      <dgm:spPr/>
    </dgm:pt>
    <dgm:pt modelId="{2CCC94A8-86B6-482D-97FF-D908E335D14A}" type="pres">
      <dgm:prSet presAssocID="{A4801D60-8800-4ECA-8F85-24995F958A59}" presName="root2" presStyleCnt="0"/>
      <dgm:spPr/>
    </dgm:pt>
    <dgm:pt modelId="{C65585F8-922F-4266-B8CA-E1B18201E382}" type="pres">
      <dgm:prSet presAssocID="{A4801D60-8800-4ECA-8F85-24995F958A59}" presName="LevelTwoTextNode" presStyleLbl="node3" presStyleIdx="0" presStyleCnt="6">
        <dgm:presLayoutVars>
          <dgm:chPref val="3"/>
        </dgm:presLayoutVars>
      </dgm:prSet>
      <dgm:spPr/>
    </dgm:pt>
    <dgm:pt modelId="{EF49BD64-A034-4E39-9AA3-42E8F79F013F}" type="pres">
      <dgm:prSet presAssocID="{A4801D60-8800-4ECA-8F85-24995F958A59}" presName="level3hierChild" presStyleCnt="0"/>
      <dgm:spPr/>
    </dgm:pt>
    <dgm:pt modelId="{FCD1E3C9-6C16-4C0C-BC0A-49340A254682}" type="pres">
      <dgm:prSet presAssocID="{63BC3245-1684-4ED3-BB50-569EEE174B30}" presName="conn2-1" presStyleLbl="parChTrans1D3" presStyleIdx="1" presStyleCnt="6"/>
      <dgm:spPr/>
    </dgm:pt>
    <dgm:pt modelId="{BC20ABAE-B34E-4F83-9DD0-62780A118C19}" type="pres">
      <dgm:prSet presAssocID="{63BC3245-1684-4ED3-BB50-569EEE174B30}" presName="connTx" presStyleLbl="parChTrans1D3" presStyleIdx="1" presStyleCnt="6"/>
      <dgm:spPr/>
    </dgm:pt>
    <dgm:pt modelId="{1233550D-C2EF-4B60-B096-F240AD952BA3}" type="pres">
      <dgm:prSet presAssocID="{817BC09F-8192-4418-B07D-54F289FD2330}" presName="root2" presStyleCnt="0"/>
      <dgm:spPr/>
    </dgm:pt>
    <dgm:pt modelId="{C68BE3D0-E3B9-48B8-A704-2FB48B050DA5}" type="pres">
      <dgm:prSet presAssocID="{817BC09F-8192-4418-B07D-54F289FD2330}" presName="LevelTwoTextNode" presStyleLbl="node3" presStyleIdx="1" presStyleCnt="6">
        <dgm:presLayoutVars>
          <dgm:chPref val="3"/>
        </dgm:presLayoutVars>
      </dgm:prSet>
      <dgm:spPr/>
    </dgm:pt>
    <dgm:pt modelId="{6F7B21F7-C126-4475-BADB-2CB459ABC7D0}" type="pres">
      <dgm:prSet presAssocID="{817BC09F-8192-4418-B07D-54F289FD2330}" presName="level3hierChild" presStyleCnt="0"/>
      <dgm:spPr/>
    </dgm:pt>
    <dgm:pt modelId="{2BF12051-1D86-4B3B-9007-A0240AB1A2A5}" type="pres">
      <dgm:prSet presAssocID="{66A8CCC8-6E70-4D33-88E8-1F1B5D9E2FC3}" presName="conn2-1" presStyleLbl="parChTrans1D2" presStyleIdx="1" presStyleCnt="4"/>
      <dgm:spPr/>
    </dgm:pt>
    <dgm:pt modelId="{9D3EE666-601D-4995-AA3B-94712735B537}" type="pres">
      <dgm:prSet presAssocID="{66A8CCC8-6E70-4D33-88E8-1F1B5D9E2FC3}" presName="connTx" presStyleLbl="parChTrans1D2" presStyleIdx="1" presStyleCnt="4"/>
      <dgm:spPr/>
    </dgm:pt>
    <dgm:pt modelId="{6C08F99C-DF05-4893-B769-5E792B3F165C}" type="pres">
      <dgm:prSet presAssocID="{F92588FE-4C0E-467C-8629-6DCE10C06AB7}" presName="root2" presStyleCnt="0"/>
      <dgm:spPr/>
    </dgm:pt>
    <dgm:pt modelId="{5AA3E4A1-9998-473F-8317-5F6D113CF6F7}" type="pres">
      <dgm:prSet presAssocID="{F92588FE-4C0E-467C-8629-6DCE10C06AB7}" presName="LevelTwoTextNode" presStyleLbl="node2" presStyleIdx="1" presStyleCnt="4">
        <dgm:presLayoutVars>
          <dgm:chPref val="3"/>
        </dgm:presLayoutVars>
      </dgm:prSet>
      <dgm:spPr/>
    </dgm:pt>
    <dgm:pt modelId="{7ABDA245-F509-4139-BA86-1535A04268F8}" type="pres">
      <dgm:prSet presAssocID="{F92588FE-4C0E-467C-8629-6DCE10C06AB7}" presName="level3hierChild" presStyleCnt="0"/>
      <dgm:spPr/>
    </dgm:pt>
    <dgm:pt modelId="{D9B75571-3088-4984-BE6E-E0D2203A8906}" type="pres">
      <dgm:prSet presAssocID="{5F99B092-2ABA-489D-8019-06E71A35F5B1}" presName="conn2-1" presStyleLbl="parChTrans1D3" presStyleIdx="2" presStyleCnt="6"/>
      <dgm:spPr/>
    </dgm:pt>
    <dgm:pt modelId="{58A7732C-1416-4BE0-937F-249E1B6FA871}" type="pres">
      <dgm:prSet presAssocID="{5F99B092-2ABA-489D-8019-06E71A35F5B1}" presName="connTx" presStyleLbl="parChTrans1D3" presStyleIdx="2" presStyleCnt="6"/>
      <dgm:spPr/>
    </dgm:pt>
    <dgm:pt modelId="{617F5EC6-6A52-428F-9529-99ADD991BFF2}" type="pres">
      <dgm:prSet presAssocID="{D41A1E60-8925-4042-B018-930A3F005D2D}" presName="root2" presStyleCnt="0"/>
      <dgm:spPr/>
    </dgm:pt>
    <dgm:pt modelId="{A525768B-A64D-4432-86A1-D362E4BDABEF}" type="pres">
      <dgm:prSet presAssocID="{D41A1E60-8925-4042-B018-930A3F005D2D}" presName="LevelTwoTextNode" presStyleLbl="node3" presStyleIdx="2" presStyleCnt="6">
        <dgm:presLayoutVars>
          <dgm:chPref val="3"/>
        </dgm:presLayoutVars>
      </dgm:prSet>
      <dgm:spPr/>
    </dgm:pt>
    <dgm:pt modelId="{1E326C39-69FD-4EB4-B97C-B70EDB9DFBF4}" type="pres">
      <dgm:prSet presAssocID="{D41A1E60-8925-4042-B018-930A3F005D2D}" presName="level3hierChild" presStyleCnt="0"/>
      <dgm:spPr/>
    </dgm:pt>
    <dgm:pt modelId="{7FC1FF42-F7B3-4754-8AEB-1B3727636674}" type="pres">
      <dgm:prSet presAssocID="{F8447285-5CAA-4066-9C1B-B5DA6D68F3BB}" presName="conn2-1" presStyleLbl="parChTrans1D3" presStyleIdx="3" presStyleCnt="6"/>
      <dgm:spPr/>
    </dgm:pt>
    <dgm:pt modelId="{323F717B-98AA-4CA2-87DE-E57346C5DF90}" type="pres">
      <dgm:prSet presAssocID="{F8447285-5CAA-4066-9C1B-B5DA6D68F3BB}" presName="connTx" presStyleLbl="parChTrans1D3" presStyleIdx="3" presStyleCnt="6"/>
      <dgm:spPr/>
    </dgm:pt>
    <dgm:pt modelId="{E2DBF002-E6ED-4353-B9CC-97DD748FE9B8}" type="pres">
      <dgm:prSet presAssocID="{C9B2B90E-574D-4407-A330-F6F960B56451}" presName="root2" presStyleCnt="0"/>
      <dgm:spPr/>
    </dgm:pt>
    <dgm:pt modelId="{03A45DAF-6D08-4F46-A4FF-767404C2FA48}" type="pres">
      <dgm:prSet presAssocID="{C9B2B90E-574D-4407-A330-F6F960B56451}" presName="LevelTwoTextNode" presStyleLbl="node3" presStyleIdx="3" presStyleCnt="6">
        <dgm:presLayoutVars>
          <dgm:chPref val="3"/>
        </dgm:presLayoutVars>
      </dgm:prSet>
      <dgm:spPr/>
    </dgm:pt>
    <dgm:pt modelId="{20F223E3-8027-43E4-ACA0-10EDF5FBEC75}" type="pres">
      <dgm:prSet presAssocID="{C9B2B90E-574D-4407-A330-F6F960B56451}" presName="level3hierChild" presStyleCnt="0"/>
      <dgm:spPr/>
    </dgm:pt>
    <dgm:pt modelId="{43651C9D-2FE4-4E6D-A550-88C3C85DF23A}" type="pres">
      <dgm:prSet presAssocID="{CE2505B0-B353-4AEE-B46F-FB045F6079CA}" presName="conn2-1" presStyleLbl="parChTrans1D2" presStyleIdx="2" presStyleCnt="4"/>
      <dgm:spPr/>
    </dgm:pt>
    <dgm:pt modelId="{66B39543-8C97-40FC-A783-D949F6FCBEA0}" type="pres">
      <dgm:prSet presAssocID="{CE2505B0-B353-4AEE-B46F-FB045F6079CA}" presName="connTx" presStyleLbl="parChTrans1D2" presStyleIdx="2" presStyleCnt="4"/>
      <dgm:spPr/>
    </dgm:pt>
    <dgm:pt modelId="{76F6D79B-7E70-4222-B649-FC14F0FD2532}" type="pres">
      <dgm:prSet presAssocID="{5FC89CA5-179F-4EAE-9553-63CD8D38227C}" presName="root2" presStyleCnt="0"/>
      <dgm:spPr/>
    </dgm:pt>
    <dgm:pt modelId="{402AF608-F3E5-415F-8396-2614C8413C6A}" type="pres">
      <dgm:prSet presAssocID="{5FC89CA5-179F-4EAE-9553-63CD8D38227C}" presName="LevelTwoTextNode" presStyleLbl="node2" presStyleIdx="2" presStyleCnt="4">
        <dgm:presLayoutVars>
          <dgm:chPref val="3"/>
        </dgm:presLayoutVars>
      </dgm:prSet>
      <dgm:spPr/>
    </dgm:pt>
    <dgm:pt modelId="{7DC02137-94CE-4158-AF8F-1C2185B8F9C5}" type="pres">
      <dgm:prSet presAssocID="{5FC89CA5-179F-4EAE-9553-63CD8D38227C}" presName="level3hierChild" presStyleCnt="0"/>
      <dgm:spPr/>
    </dgm:pt>
    <dgm:pt modelId="{953D8D6A-CFFD-4E72-90A6-69FA9B06FDF2}" type="pres">
      <dgm:prSet presAssocID="{97106D85-0098-4890-A852-E36BCE508135}" presName="conn2-1" presStyleLbl="parChTrans1D3" presStyleIdx="4" presStyleCnt="6"/>
      <dgm:spPr/>
    </dgm:pt>
    <dgm:pt modelId="{E20F1459-4B33-40D0-9B88-A4B6DAD083D6}" type="pres">
      <dgm:prSet presAssocID="{97106D85-0098-4890-A852-E36BCE508135}" presName="connTx" presStyleLbl="parChTrans1D3" presStyleIdx="4" presStyleCnt="6"/>
      <dgm:spPr/>
    </dgm:pt>
    <dgm:pt modelId="{90A9494B-B46C-4529-A204-124C121461E3}" type="pres">
      <dgm:prSet presAssocID="{51ACBBB8-BD37-4F89-B261-00B684D5B769}" presName="root2" presStyleCnt="0"/>
      <dgm:spPr/>
    </dgm:pt>
    <dgm:pt modelId="{A399BC27-2F05-44BE-B1A3-CDCB78BCAF56}" type="pres">
      <dgm:prSet presAssocID="{51ACBBB8-BD37-4F89-B261-00B684D5B769}" presName="LevelTwoTextNode" presStyleLbl="node3" presStyleIdx="4" presStyleCnt="6">
        <dgm:presLayoutVars>
          <dgm:chPref val="3"/>
        </dgm:presLayoutVars>
      </dgm:prSet>
      <dgm:spPr/>
    </dgm:pt>
    <dgm:pt modelId="{2D182B00-70C6-485C-AEBD-7E64C48CE761}" type="pres">
      <dgm:prSet presAssocID="{51ACBBB8-BD37-4F89-B261-00B684D5B769}" presName="level3hierChild" presStyleCnt="0"/>
      <dgm:spPr/>
    </dgm:pt>
    <dgm:pt modelId="{D9E65CFA-3086-4E95-9B4B-2582F26671C3}" type="pres">
      <dgm:prSet presAssocID="{B66A3B86-4D1A-40DD-A0C2-0F82A0EAA16A}" presName="conn2-1" presStyleLbl="parChTrans1D3" presStyleIdx="5" presStyleCnt="6"/>
      <dgm:spPr/>
    </dgm:pt>
    <dgm:pt modelId="{6E9788B6-9F5D-4E87-8B53-1A1E17AEC6CA}" type="pres">
      <dgm:prSet presAssocID="{B66A3B86-4D1A-40DD-A0C2-0F82A0EAA16A}" presName="connTx" presStyleLbl="parChTrans1D3" presStyleIdx="5" presStyleCnt="6"/>
      <dgm:spPr/>
    </dgm:pt>
    <dgm:pt modelId="{B5CFDDA7-29D7-4194-975A-9AD73660FEFB}" type="pres">
      <dgm:prSet presAssocID="{7A96BAD7-8FCB-437E-AC02-8E08332A5EDD}" presName="root2" presStyleCnt="0"/>
      <dgm:spPr/>
    </dgm:pt>
    <dgm:pt modelId="{0F6205E9-BB99-434C-B1B0-F987EC2979AA}" type="pres">
      <dgm:prSet presAssocID="{7A96BAD7-8FCB-437E-AC02-8E08332A5EDD}" presName="LevelTwoTextNode" presStyleLbl="node3" presStyleIdx="5" presStyleCnt="6">
        <dgm:presLayoutVars>
          <dgm:chPref val="3"/>
        </dgm:presLayoutVars>
      </dgm:prSet>
      <dgm:spPr/>
    </dgm:pt>
    <dgm:pt modelId="{F755E8E8-0E53-430E-988B-CC56298DD5E5}" type="pres">
      <dgm:prSet presAssocID="{7A96BAD7-8FCB-437E-AC02-8E08332A5EDD}" presName="level3hierChild" presStyleCnt="0"/>
      <dgm:spPr/>
    </dgm:pt>
    <dgm:pt modelId="{C9EBDCDD-60F3-4965-8A5E-8365002F77A5}" type="pres">
      <dgm:prSet presAssocID="{DFECEBF1-AD11-484A-B2BD-72328C81A8ED}" presName="conn2-1" presStyleLbl="parChTrans1D2" presStyleIdx="3" presStyleCnt="4"/>
      <dgm:spPr/>
    </dgm:pt>
    <dgm:pt modelId="{199CF426-4E4F-4C58-8108-44D4A6757EF6}" type="pres">
      <dgm:prSet presAssocID="{DFECEBF1-AD11-484A-B2BD-72328C81A8ED}" presName="connTx" presStyleLbl="parChTrans1D2" presStyleIdx="3" presStyleCnt="4"/>
      <dgm:spPr/>
    </dgm:pt>
    <dgm:pt modelId="{E0EB63C8-8A64-461D-890C-4D40D4941E6C}" type="pres">
      <dgm:prSet presAssocID="{48051158-11BD-4144-BBB2-C7C492781846}" presName="root2" presStyleCnt="0"/>
      <dgm:spPr/>
    </dgm:pt>
    <dgm:pt modelId="{4A3F3533-D9CB-47C7-8AE8-BC66037AF58F}" type="pres">
      <dgm:prSet presAssocID="{48051158-11BD-4144-BBB2-C7C492781846}" presName="LevelTwoTextNode" presStyleLbl="node2" presStyleIdx="3" presStyleCnt="4">
        <dgm:presLayoutVars>
          <dgm:chPref val="3"/>
        </dgm:presLayoutVars>
      </dgm:prSet>
      <dgm:spPr/>
    </dgm:pt>
    <dgm:pt modelId="{8E62C7B7-2E48-4CC9-BC62-708ACE89A6AE}" type="pres">
      <dgm:prSet presAssocID="{48051158-11BD-4144-BBB2-C7C492781846}" presName="level3hierChild" presStyleCnt="0"/>
      <dgm:spPr/>
    </dgm:pt>
  </dgm:ptLst>
  <dgm:cxnLst>
    <dgm:cxn modelId="{3091C404-758F-4AB7-89BC-A34A6178181B}" type="presOf" srcId="{5F99B092-2ABA-489D-8019-06E71A35F5B1}" destId="{D9B75571-3088-4984-BE6E-E0D2203A8906}" srcOrd="0" destOrd="0" presId="urn:microsoft.com/office/officeart/2008/layout/HorizontalMultiLevelHierarchy"/>
    <dgm:cxn modelId="{9FEB650A-4506-4A1D-BE4C-DF23AA450A07}" type="presOf" srcId="{7A96BAD7-8FCB-437E-AC02-8E08332A5EDD}" destId="{0F6205E9-BB99-434C-B1B0-F987EC2979AA}" srcOrd="0" destOrd="0" presId="urn:microsoft.com/office/officeart/2008/layout/HorizontalMultiLevelHierarchy"/>
    <dgm:cxn modelId="{C17EE10B-4884-4350-B154-4C24848B28FC}" srcId="{F92588FE-4C0E-467C-8629-6DCE10C06AB7}" destId="{C9B2B90E-574D-4407-A330-F6F960B56451}" srcOrd="1" destOrd="0" parTransId="{F8447285-5CAA-4066-9C1B-B5DA6D68F3BB}" sibTransId="{FB209ECF-820A-47AE-B59C-A677A618631D}"/>
    <dgm:cxn modelId="{E5B5850E-B1BB-4960-8A42-16A45EC03611}" type="presOf" srcId="{66A8CCC8-6E70-4D33-88E8-1F1B5D9E2FC3}" destId="{9D3EE666-601D-4995-AA3B-94712735B537}" srcOrd="1" destOrd="0" presId="urn:microsoft.com/office/officeart/2008/layout/HorizontalMultiLevelHierarchy"/>
    <dgm:cxn modelId="{EFAACF13-7D2E-45A6-A7BD-1BEAB4839D23}" type="presOf" srcId="{1B9E6EBF-13A4-4702-8016-886B014186CC}" destId="{10119E95-7158-4116-9C53-FACE1208273C}" srcOrd="0" destOrd="0" presId="urn:microsoft.com/office/officeart/2008/layout/HorizontalMultiLevelHierarchy"/>
    <dgm:cxn modelId="{6CDD0221-3CB1-4210-B996-7465B943C429}" type="presOf" srcId="{DFECEBF1-AD11-484A-B2BD-72328C81A8ED}" destId="{C9EBDCDD-60F3-4965-8A5E-8365002F77A5}" srcOrd="0" destOrd="0" presId="urn:microsoft.com/office/officeart/2008/layout/HorizontalMultiLevelHierarchy"/>
    <dgm:cxn modelId="{50708726-5C65-4F7C-BE59-0974496DDE79}" type="presOf" srcId="{97106D85-0098-4890-A852-E36BCE508135}" destId="{953D8D6A-CFFD-4E72-90A6-69FA9B06FDF2}" srcOrd="0" destOrd="0" presId="urn:microsoft.com/office/officeart/2008/layout/HorizontalMultiLevelHierarchy"/>
    <dgm:cxn modelId="{BD807528-AB44-464F-913C-42344750BDA2}" srcId="{5FC89CA5-179F-4EAE-9553-63CD8D38227C}" destId="{51ACBBB8-BD37-4F89-B261-00B684D5B769}" srcOrd="0" destOrd="0" parTransId="{97106D85-0098-4890-A852-E36BCE508135}" sibTransId="{C044DE25-6455-4538-85F8-A97DAB125F6F}"/>
    <dgm:cxn modelId="{6945152B-F6B7-4EC9-A119-D37F8D4F6395}" type="presOf" srcId="{5338F45E-E704-441E-BE89-CCBB195D204E}" destId="{7895AA1E-087E-4878-B2CA-1CC14DEC8A17}" srcOrd="0" destOrd="0" presId="urn:microsoft.com/office/officeart/2008/layout/HorizontalMultiLevelHierarchy"/>
    <dgm:cxn modelId="{FD43D537-C75F-47AE-BFE1-97F7DC68E9E6}" srcId="{26FDEBC8-202B-4E6E-82A7-27E086A4613E}" destId="{A4801D60-8800-4ECA-8F85-24995F958A59}" srcOrd="0" destOrd="0" parTransId="{1A521058-C7C0-449E-A704-6B9F7F05DDC0}" sibTransId="{FA653FBF-EECA-441E-B362-88414CC3421B}"/>
    <dgm:cxn modelId="{F5271B3B-CFF1-432C-AE26-CB286BCA1497}" type="presOf" srcId="{63BC3245-1684-4ED3-BB50-569EEE174B30}" destId="{FCD1E3C9-6C16-4C0C-BC0A-49340A254682}" srcOrd="0" destOrd="0" presId="urn:microsoft.com/office/officeart/2008/layout/HorizontalMultiLevelHierarchy"/>
    <dgm:cxn modelId="{C8878A44-E860-4229-9B22-1BAEE3DDC6FC}" type="presOf" srcId="{1B9E6EBF-13A4-4702-8016-886B014186CC}" destId="{318F0994-11C9-407A-988F-3E869515CD05}" srcOrd="1" destOrd="0" presId="urn:microsoft.com/office/officeart/2008/layout/HorizontalMultiLevelHierarchy"/>
    <dgm:cxn modelId="{0939E864-99C4-49A2-84D9-C5BFEB47422A}" type="presOf" srcId="{F8447285-5CAA-4066-9C1B-B5DA6D68F3BB}" destId="{323F717B-98AA-4CA2-87DE-E57346C5DF90}" srcOrd="1" destOrd="0" presId="urn:microsoft.com/office/officeart/2008/layout/HorizontalMultiLevelHierarchy"/>
    <dgm:cxn modelId="{D3C52067-48C4-41AC-BAEF-7292843793EA}" type="presOf" srcId="{F8447285-5CAA-4066-9C1B-B5DA6D68F3BB}" destId="{7FC1FF42-F7B3-4754-8AEB-1B3727636674}" srcOrd="0" destOrd="0" presId="urn:microsoft.com/office/officeart/2008/layout/HorizontalMultiLevelHierarchy"/>
    <dgm:cxn modelId="{B89AFE47-640D-4345-B1DA-6CFB205C7B66}" srcId="{5338F45E-E704-441E-BE89-CCBB195D204E}" destId="{26FDEBC8-202B-4E6E-82A7-27E086A4613E}" srcOrd="0" destOrd="0" parTransId="{1B9E6EBF-13A4-4702-8016-886B014186CC}" sibTransId="{40E13AD2-951F-49D0-B3C4-268DB0256F5C}"/>
    <dgm:cxn modelId="{64ACB26D-CBDC-40C7-876A-2BC3B62E284A}" type="presOf" srcId="{B66A3B86-4D1A-40DD-A0C2-0F82A0EAA16A}" destId="{D9E65CFA-3086-4E95-9B4B-2582F26671C3}" srcOrd="0" destOrd="0" presId="urn:microsoft.com/office/officeart/2008/layout/HorizontalMultiLevelHierarchy"/>
    <dgm:cxn modelId="{6C0E694E-8037-4490-9CA2-7D9600417348}" type="presOf" srcId="{26FDEBC8-202B-4E6E-82A7-27E086A4613E}" destId="{70C0BE2A-A49E-4E1C-B1C4-C1B6BD3F3DC1}" srcOrd="0" destOrd="0" presId="urn:microsoft.com/office/officeart/2008/layout/HorizontalMultiLevelHierarchy"/>
    <dgm:cxn modelId="{F166CD4E-BAC3-4CFA-8402-38BC7BFEE0C9}" srcId="{F92588FE-4C0E-467C-8629-6DCE10C06AB7}" destId="{D41A1E60-8925-4042-B018-930A3F005D2D}" srcOrd="0" destOrd="0" parTransId="{5F99B092-2ABA-489D-8019-06E71A35F5B1}" sibTransId="{BCB45441-C50A-4E82-B4B4-51D206895960}"/>
    <dgm:cxn modelId="{EEA64459-6200-4A79-9D91-BC7CBA1A25D7}" srcId="{26FDEBC8-202B-4E6E-82A7-27E086A4613E}" destId="{817BC09F-8192-4418-B07D-54F289FD2330}" srcOrd="1" destOrd="0" parTransId="{63BC3245-1684-4ED3-BB50-569EEE174B30}" sibTransId="{455F7BDD-B1A3-44EE-AAE1-9C1B513AA5C2}"/>
    <dgm:cxn modelId="{712AB87B-82AD-4521-83CC-46D87F1D8258}" srcId="{6082C5BC-4C4A-4B4A-AA34-6B5FE985459F}" destId="{5338F45E-E704-441E-BE89-CCBB195D204E}" srcOrd="0" destOrd="0" parTransId="{0B19F39B-561D-4BCD-AE1A-6D71730D758E}" sibTransId="{08783111-2D34-4F2E-ABB1-15AA88DC5DA0}"/>
    <dgm:cxn modelId="{9A15A67E-EC8D-47C7-892C-ABF50B12551A}" type="presOf" srcId="{CE2505B0-B353-4AEE-B46F-FB045F6079CA}" destId="{43651C9D-2FE4-4E6D-A550-88C3C85DF23A}" srcOrd="0" destOrd="0" presId="urn:microsoft.com/office/officeart/2008/layout/HorizontalMultiLevelHierarchy"/>
    <dgm:cxn modelId="{37F3BE80-54E1-4960-A6BD-4D5D3F5B85EF}" srcId="{5338F45E-E704-441E-BE89-CCBB195D204E}" destId="{5FC89CA5-179F-4EAE-9553-63CD8D38227C}" srcOrd="2" destOrd="0" parTransId="{CE2505B0-B353-4AEE-B46F-FB045F6079CA}" sibTransId="{A33B8374-DD67-4B57-AEA9-59905D60223D}"/>
    <dgm:cxn modelId="{F56D9685-1BF4-49B8-ACC8-134B46CB36AF}" type="presOf" srcId="{CE2505B0-B353-4AEE-B46F-FB045F6079CA}" destId="{66B39543-8C97-40FC-A783-D949F6FCBEA0}" srcOrd="1" destOrd="0" presId="urn:microsoft.com/office/officeart/2008/layout/HorizontalMultiLevelHierarchy"/>
    <dgm:cxn modelId="{2FAA528A-7623-4903-8161-8B18C05C6E2D}" type="presOf" srcId="{DFECEBF1-AD11-484A-B2BD-72328C81A8ED}" destId="{199CF426-4E4F-4C58-8108-44D4A6757EF6}" srcOrd="1" destOrd="0" presId="urn:microsoft.com/office/officeart/2008/layout/HorizontalMultiLevelHierarchy"/>
    <dgm:cxn modelId="{95ACAD99-8384-45A2-9881-61B4A204DFAA}" type="presOf" srcId="{48051158-11BD-4144-BBB2-C7C492781846}" destId="{4A3F3533-D9CB-47C7-8AE8-BC66037AF58F}" srcOrd="0" destOrd="0" presId="urn:microsoft.com/office/officeart/2008/layout/HorizontalMultiLevelHierarchy"/>
    <dgm:cxn modelId="{955FCC9B-4083-4ED8-A995-2F6E660E1248}" type="presOf" srcId="{1A521058-C7C0-449E-A704-6B9F7F05DDC0}" destId="{E56C1BC4-60E5-46DD-A44A-20A6529C6FB9}" srcOrd="1" destOrd="0" presId="urn:microsoft.com/office/officeart/2008/layout/HorizontalMultiLevelHierarchy"/>
    <dgm:cxn modelId="{B80A539F-8804-40B0-A900-67415D151F18}" type="presOf" srcId="{63BC3245-1684-4ED3-BB50-569EEE174B30}" destId="{BC20ABAE-B34E-4F83-9DD0-62780A118C19}" srcOrd="1" destOrd="0" presId="urn:microsoft.com/office/officeart/2008/layout/HorizontalMultiLevelHierarchy"/>
    <dgm:cxn modelId="{B653C9A8-CCA7-401C-98C5-1E5F6D959218}" type="presOf" srcId="{51ACBBB8-BD37-4F89-B261-00B684D5B769}" destId="{A399BC27-2F05-44BE-B1A3-CDCB78BCAF56}" srcOrd="0" destOrd="0" presId="urn:microsoft.com/office/officeart/2008/layout/HorizontalMultiLevelHierarchy"/>
    <dgm:cxn modelId="{3B591CAB-BFEE-45A9-8AA3-70ADF0ABCA6E}" type="presOf" srcId="{B66A3B86-4D1A-40DD-A0C2-0F82A0EAA16A}" destId="{6E9788B6-9F5D-4E87-8B53-1A1E17AEC6CA}" srcOrd="1" destOrd="0" presId="urn:microsoft.com/office/officeart/2008/layout/HorizontalMultiLevelHierarchy"/>
    <dgm:cxn modelId="{94757EBB-DC9B-46C9-925A-595576FBBF89}" type="presOf" srcId="{1A521058-C7C0-449E-A704-6B9F7F05DDC0}" destId="{EE1B07D6-CCFC-4123-83BF-B25FBD232A78}" srcOrd="0" destOrd="0" presId="urn:microsoft.com/office/officeart/2008/layout/HorizontalMultiLevelHierarchy"/>
    <dgm:cxn modelId="{77EFD6BE-8312-49AC-BC5B-C02193D637E3}" type="presOf" srcId="{6082C5BC-4C4A-4B4A-AA34-6B5FE985459F}" destId="{DA8AAE7B-02A1-4520-8846-F1D2E8593C12}" srcOrd="0" destOrd="0" presId="urn:microsoft.com/office/officeart/2008/layout/HorizontalMultiLevelHierarchy"/>
    <dgm:cxn modelId="{B5CC68C2-FD47-47CA-A47B-DAAEF33999E8}" type="presOf" srcId="{D41A1E60-8925-4042-B018-930A3F005D2D}" destId="{A525768B-A64D-4432-86A1-D362E4BDABEF}" srcOrd="0" destOrd="0" presId="urn:microsoft.com/office/officeart/2008/layout/HorizontalMultiLevelHierarchy"/>
    <dgm:cxn modelId="{C06CDEC2-EE4D-4810-9BB9-631D5061407A}" srcId="{5FC89CA5-179F-4EAE-9553-63CD8D38227C}" destId="{7A96BAD7-8FCB-437E-AC02-8E08332A5EDD}" srcOrd="1" destOrd="0" parTransId="{B66A3B86-4D1A-40DD-A0C2-0F82A0EAA16A}" sibTransId="{CE8EB141-C808-47F8-960E-178836462584}"/>
    <dgm:cxn modelId="{FA82DAC3-94BE-488F-BD30-E1BBFE91C2D2}" srcId="{5338F45E-E704-441E-BE89-CCBB195D204E}" destId="{48051158-11BD-4144-BBB2-C7C492781846}" srcOrd="3" destOrd="0" parTransId="{DFECEBF1-AD11-484A-B2BD-72328C81A8ED}" sibTransId="{CA219F85-5BFC-4566-82F1-9CF5E39B4811}"/>
    <dgm:cxn modelId="{B051FFD1-CCDA-4D2F-8D6B-9370B01958C1}" type="presOf" srcId="{C9B2B90E-574D-4407-A330-F6F960B56451}" destId="{03A45DAF-6D08-4F46-A4FF-767404C2FA48}" srcOrd="0" destOrd="0" presId="urn:microsoft.com/office/officeart/2008/layout/HorizontalMultiLevelHierarchy"/>
    <dgm:cxn modelId="{8BF7E8D5-41E3-4D04-A72F-3CB835FA4EB0}" type="presOf" srcId="{F92588FE-4C0E-467C-8629-6DCE10C06AB7}" destId="{5AA3E4A1-9998-473F-8317-5F6D113CF6F7}" srcOrd="0" destOrd="0" presId="urn:microsoft.com/office/officeart/2008/layout/HorizontalMultiLevelHierarchy"/>
    <dgm:cxn modelId="{6056D9D8-E7DF-471D-8A50-565E9DC6FD30}" type="presOf" srcId="{5FC89CA5-179F-4EAE-9553-63CD8D38227C}" destId="{402AF608-F3E5-415F-8396-2614C8413C6A}" srcOrd="0" destOrd="0" presId="urn:microsoft.com/office/officeart/2008/layout/HorizontalMultiLevelHierarchy"/>
    <dgm:cxn modelId="{453FDAD8-9757-4163-8B0F-F2443E4D4D5F}" type="presOf" srcId="{5F99B092-2ABA-489D-8019-06E71A35F5B1}" destId="{58A7732C-1416-4BE0-937F-249E1B6FA871}" srcOrd="1" destOrd="0" presId="urn:microsoft.com/office/officeart/2008/layout/HorizontalMultiLevelHierarchy"/>
    <dgm:cxn modelId="{A9BB1EDB-020B-4461-BB94-62F10E02919A}" type="presOf" srcId="{66A8CCC8-6E70-4D33-88E8-1F1B5D9E2FC3}" destId="{2BF12051-1D86-4B3B-9007-A0240AB1A2A5}" srcOrd="0" destOrd="0" presId="urn:microsoft.com/office/officeart/2008/layout/HorizontalMultiLevelHierarchy"/>
    <dgm:cxn modelId="{D0BFDDE9-2B57-4262-8F4E-984E1AAD6CF9}" type="presOf" srcId="{817BC09F-8192-4418-B07D-54F289FD2330}" destId="{C68BE3D0-E3B9-48B8-A704-2FB48B050DA5}" srcOrd="0" destOrd="0" presId="urn:microsoft.com/office/officeart/2008/layout/HorizontalMultiLevelHierarchy"/>
    <dgm:cxn modelId="{41E422F7-FFC5-4523-8CFA-0104A1AC1E34}" type="presOf" srcId="{97106D85-0098-4890-A852-E36BCE508135}" destId="{E20F1459-4B33-40D0-9B88-A4B6DAD083D6}" srcOrd="1" destOrd="0" presId="urn:microsoft.com/office/officeart/2008/layout/HorizontalMultiLevelHierarchy"/>
    <dgm:cxn modelId="{64C04EF9-9C4C-465C-A4CB-88CCA1EE63F0}" type="presOf" srcId="{A4801D60-8800-4ECA-8F85-24995F958A59}" destId="{C65585F8-922F-4266-B8CA-E1B18201E382}" srcOrd="0" destOrd="0" presId="urn:microsoft.com/office/officeart/2008/layout/HorizontalMultiLevelHierarchy"/>
    <dgm:cxn modelId="{7A7094FD-5DCD-4E25-96EA-82FA88AF86B8}" srcId="{5338F45E-E704-441E-BE89-CCBB195D204E}" destId="{F92588FE-4C0E-467C-8629-6DCE10C06AB7}" srcOrd="1" destOrd="0" parTransId="{66A8CCC8-6E70-4D33-88E8-1F1B5D9E2FC3}" sibTransId="{33683021-55C2-4EDB-936E-0EDDB786729B}"/>
    <dgm:cxn modelId="{20F4A2D0-627E-42EB-B198-FC4AC06D21E2}" type="presParOf" srcId="{DA8AAE7B-02A1-4520-8846-F1D2E8593C12}" destId="{DA475693-8432-40E8-95AC-9207C0D09DEF}" srcOrd="0" destOrd="0" presId="urn:microsoft.com/office/officeart/2008/layout/HorizontalMultiLevelHierarchy"/>
    <dgm:cxn modelId="{59E1A125-CB56-4DFD-9B55-FC65206FF38E}" type="presParOf" srcId="{DA475693-8432-40E8-95AC-9207C0D09DEF}" destId="{7895AA1E-087E-4878-B2CA-1CC14DEC8A17}" srcOrd="0" destOrd="0" presId="urn:microsoft.com/office/officeart/2008/layout/HorizontalMultiLevelHierarchy"/>
    <dgm:cxn modelId="{7C9E6EB4-B5AE-4AEA-A9B3-2C7488E7952F}" type="presParOf" srcId="{DA475693-8432-40E8-95AC-9207C0D09DEF}" destId="{2761BC0A-F499-445E-AC18-3D56C6FC604A}" srcOrd="1" destOrd="0" presId="urn:microsoft.com/office/officeart/2008/layout/HorizontalMultiLevelHierarchy"/>
    <dgm:cxn modelId="{022AFA6F-FFAF-4D65-8A22-6458383715C0}" type="presParOf" srcId="{2761BC0A-F499-445E-AC18-3D56C6FC604A}" destId="{10119E95-7158-4116-9C53-FACE1208273C}" srcOrd="0" destOrd="0" presId="urn:microsoft.com/office/officeart/2008/layout/HorizontalMultiLevelHierarchy"/>
    <dgm:cxn modelId="{77853AD0-7842-4B5F-AE73-40E613163D29}" type="presParOf" srcId="{10119E95-7158-4116-9C53-FACE1208273C}" destId="{318F0994-11C9-407A-988F-3E869515CD05}" srcOrd="0" destOrd="0" presId="urn:microsoft.com/office/officeart/2008/layout/HorizontalMultiLevelHierarchy"/>
    <dgm:cxn modelId="{83FA7FB6-C824-4C04-B551-F685C80D492F}" type="presParOf" srcId="{2761BC0A-F499-445E-AC18-3D56C6FC604A}" destId="{D6614649-4EFB-4BB6-AB84-31C996365C2E}" srcOrd="1" destOrd="0" presId="urn:microsoft.com/office/officeart/2008/layout/HorizontalMultiLevelHierarchy"/>
    <dgm:cxn modelId="{97650BC1-E7BF-4BAD-B723-D49F8BB70DB2}" type="presParOf" srcId="{D6614649-4EFB-4BB6-AB84-31C996365C2E}" destId="{70C0BE2A-A49E-4E1C-B1C4-C1B6BD3F3DC1}" srcOrd="0" destOrd="0" presId="urn:microsoft.com/office/officeart/2008/layout/HorizontalMultiLevelHierarchy"/>
    <dgm:cxn modelId="{D97595CC-F9BD-469B-AAEB-9A9A6E4E6E5D}" type="presParOf" srcId="{D6614649-4EFB-4BB6-AB84-31C996365C2E}" destId="{8DAB77FB-90C7-49FB-BF91-F63C8E425384}" srcOrd="1" destOrd="0" presId="urn:microsoft.com/office/officeart/2008/layout/HorizontalMultiLevelHierarchy"/>
    <dgm:cxn modelId="{896C5F4F-2B3F-4595-BAF0-FF7C4F0C52F7}" type="presParOf" srcId="{8DAB77FB-90C7-49FB-BF91-F63C8E425384}" destId="{EE1B07D6-CCFC-4123-83BF-B25FBD232A78}" srcOrd="0" destOrd="0" presId="urn:microsoft.com/office/officeart/2008/layout/HorizontalMultiLevelHierarchy"/>
    <dgm:cxn modelId="{071EED24-E525-47EB-B665-6744B3AD8B80}" type="presParOf" srcId="{EE1B07D6-CCFC-4123-83BF-B25FBD232A78}" destId="{E56C1BC4-60E5-46DD-A44A-20A6529C6FB9}" srcOrd="0" destOrd="0" presId="urn:microsoft.com/office/officeart/2008/layout/HorizontalMultiLevelHierarchy"/>
    <dgm:cxn modelId="{06A74661-B5B7-4E91-BF6B-78852F764966}" type="presParOf" srcId="{8DAB77FB-90C7-49FB-BF91-F63C8E425384}" destId="{2CCC94A8-86B6-482D-97FF-D908E335D14A}" srcOrd="1" destOrd="0" presId="urn:microsoft.com/office/officeart/2008/layout/HorizontalMultiLevelHierarchy"/>
    <dgm:cxn modelId="{3D05783C-9D73-4F6B-B3B0-A528ABD38993}" type="presParOf" srcId="{2CCC94A8-86B6-482D-97FF-D908E335D14A}" destId="{C65585F8-922F-4266-B8CA-E1B18201E382}" srcOrd="0" destOrd="0" presId="urn:microsoft.com/office/officeart/2008/layout/HorizontalMultiLevelHierarchy"/>
    <dgm:cxn modelId="{A91A60BE-AE30-4153-9808-EC214B32C114}" type="presParOf" srcId="{2CCC94A8-86B6-482D-97FF-D908E335D14A}" destId="{EF49BD64-A034-4E39-9AA3-42E8F79F013F}" srcOrd="1" destOrd="0" presId="urn:microsoft.com/office/officeart/2008/layout/HorizontalMultiLevelHierarchy"/>
    <dgm:cxn modelId="{B3F77AEE-9B03-4216-BA48-A228C82BDCA0}" type="presParOf" srcId="{8DAB77FB-90C7-49FB-BF91-F63C8E425384}" destId="{FCD1E3C9-6C16-4C0C-BC0A-49340A254682}" srcOrd="2" destOrd="0" presId="urn:microsoft.com/office/officeart/2008/layout/HorizontalMultiLevelHierarchy"/>
    <dgm:cxn modelId="{3858E3C7-EB44-40A3-996C-1BCEC0037D70}" type="presParOf" srcId="{FCD1E3C9-6C16-4C0C-BC0A-49340A254682}" destId="{BC20ABAE-B34E-4F83-9DD0-62780A118C19}" srcOrd="0" destOrd="0" presId="urn:microsoft.com/office/officeart/2008/layout/HorizontalMultiLevelHierarchy"/>
    <dgm:cxn modelId="{0EF4CBC8-2CB4-4D98-96B9-93B931E37012}" type="presParOf" srcId="{8DAB77FB-90C7-49FB-BF91-F63C8E425384}" destId="{1233550D-C2EF-4B60-B096-F240AD952BA3}" srcOrd="3" destOrd="0" presId="urn:microsoft.com/office/officeart/2008/layout/HorizontalMultiLevelHierarchy"/>
    <dgm:cxn modelId="{F69F3629-0F87-43A5-8CFD-8CA2EE076A65}" type="presParOf" srcId="{1233550D-C2EF-4B60-B096-F240AD952BA3}" destId="{C68BE3D0-E3B9-48B8-A704-2FB48B050DA5}" srcOrd="0" destOrd="0" presId="urn:microsoft.com/office/officeart/2008/layout/HorizontalMultiLevelHierarchy"/>
    <dgm:cxn modelId="{021DDA38-4AA0-4702-AC98-805DEB10CB4D}" type="presParOf" srcId="{1233550D-C2EF-4B60-B096-F240AD952BA3}" destId="{6F7B21F7-C126-4475-BADB-2CB459ABC7D0}" srcOrd="1" destOrd="0" presId="urn:microsoft.com/office/officeart/2008/layout/HorizontalMultiLevelHierarchy"/>
    <dgm:cxn modelId="{0CD9E524-4788-4FDB-A324-5CFCFDDF2F1A}" type="presParOf" srcId="{2761BC0A-F499-445E-AC18-3D56C6FC604A}" destId="{2BF12051-1D86-4B3B-9007-A0240AB1A2A5}" srcOrd="2" destOrd="0" presId="urn:microsoft.com/office/officeart/2008/layout/HorizontalMultiLevelHierarchy"/>
    <dgm:cxn modelId="{4CE3B297-164B-4E75-93CA-C4B37AF8BBD1}" type="presParOf" srcId="{2BF12051-1D86-4B3B-9007-A0240AB1A2A5}" destId="{9D3EE666-601D-4995-AA3B-94712735B537}" srcOrd="0" destOrd="0" presId="urn:microsoft.com/office/officeart/2008/layout/HorizontalMultiLevelHierarchy"/>
    <dgm:cxn modelId="{17D768EC-4F28-474F-86BC-4436EB607D69}" type="presParOf" srcId="{2761BC0A-F499-445E-AC18-3D56C6FC604A}" destId="{6C08F99C-DF05-4893-B769-5E792B3F165C}" srcOrd="3" destOrd="0" presId="urn:microsoft.com/office/officeart/2008/layout/HorizontalMultiLevelHierarchy"/>
    <dgm:cxn modelId="{915DDE68-472E-4083-A8F8-11EA6927D5F1}" type="presParOf" srcId="{6C08F99C-DF05-4893-B769-5E792B3F165C}" destId="{5AA3E4A1-9998-473F-8317-5F6D113CF6F7}" srcOrd="0" destOrd="0" presId="urn:microsoft.com/office/officeart/2008/layout/HorizontalMultiLevelHierarchy"/>
    <dgm:cxn modelId="{165F71C9-ECC4-4F68-9BE7-2772C77FD282}" type="presParOf" srcId="{6C08F99C-DF05-4893-B769-5E792B3F165C}" destId="{7ABDA245-F509-4139-BA86-1535A04268F8}" srcOrd="1" destOrd="0" presId="urn:microsoft.com/office/officeart/2008/layout/HorizontalMultiLevelHierarchy"/>
    <dgm:cxn modelId="{AB07FC2C-32D2-49DE-9A6E-22CCEC246E59}" type="presParOf" srcId="{7ABDA245-F509-4139-BA86-1535A04268F8}" destId="{D9B75571-3088-4984-BE6E-E0D2203A8906}" srcOrd="0" destOrd="0" presId="urn:microsoft.com/office/officeart/2008/layout/HorizontalMultiLevelHierarchy"/>
    <dgm:cxn modelId="{00644204-4B7F-483D-ACFC-75B62BB2B818}" type="presParOf" srcId="{D9B75571-3088-4984-BE6E-E0D2203A8906}" destId="{58A7732C-1416-4BE0-937F-249E1B6FA871}" srcOrd="0" destOrd="0" presId="urn:microsoft.com/office/officeart/2008/layout/HorizontalMultiLevelHierarchy"/>
    <dgm:cxn modelId="{45C1DFA0-FF43-4E2F-AAAF-D71ACA14444D}" type="presParOf" srcId="{7ABDA245-F509-4139-BA86-1535A04268F8}" destId="{617F5EC6-6A52-428F-9529-99ADD991BFF2}" srcOrd="1" destOrd="0" presId="urn:microsoft.com/office/officeart/2008/layout/HorizontalMultiLevelHierarchy"/>
    <dgm:cxn modelId="{8C3E086C-E4DD-46D0-ABF5-2CE19CCDFC08}" type="presParOf" srcId="{617F5EC6-6A52-428F-9529-99ADD991BFF2}" destId="{A525768B-A64D-4432-86A1-D362E4BDABEF}" srcOrd="0" destOrd="0" presId="urn:microsoft.com/office/officeart/2008/layout/HorizontalMultiLevelHierarchy"/>
    <dgm:cxn modelId="{D45A2A77-EF66-43B4-89D4-705CF674E586}" type="presParOf" srcId="{617F5EC6-6A52-428F-9529-99ADD991BFF2}" destId="{1E326C39-69FD-4EB4-B97C-B70EDB9DFBF4}" srcOrd="1" destOrd="0" presId="urn:microsoft.com/office/officeart/2008/layout/HorizontalMultiLevelHierarchy"/>
    <dgm:cxn modelId="{26D576F8-BCE2-422C-A1E7-9A49BEF3AE3E}" type="presParOf" srcId="{7ABDA245-F509-4139-BA86-1535A04268F8}" destId="{7FC1FF42-F7B3-4754-8AEB-1B3727636674}" srcOrd="2" destOrd="0" presId="urn:microsoft.com/office/officeart/2008/layout/HorizontalMultiLevelHierarchy"/>
    <dgm:cxn modelId="{72AFEFBB-0E2C-4DA6-AD43-180F3BBFE4BB}" type="presParOf" srcId="{7FC1FF42-F7B3-4754-8AEB-1B3727636674}" destId="{323F717B-98AA-4CA2-87DE-E57346C5DF90}" srcOrd="0" destOrd="0" presId="urn:microsoft.com/office/officeart/2008/layout/HorizontalMultiLevelHierarchy"/>
    <dgm:cxn modelId="{4FCE3DA0-71D5-4029-892A-2E8F2A0D4AB4}" type="presParOf" srcId="{7ABDA245-F509-4139-BA86-1535A04268F8}" destId="{E2DBF002-E6ED-4353-B9CC-97DD748FE9B8}" srcOrd="3" destOrd="0" presId="urn:microsoft.com/office/officeart/2008/layout/HorizontalMultiLevelHierarchy"/>
    <dgm:cxn modelId="{E56F1523-24AF-4014-83C2-23E981F8B7EB}" type="presParOf" srcId="{E2DBF002-E6ED-4353-B9CC-97DD748FE9B8}" destId="{03A45DAF-6D08-4F46-A4FF-767404C2FA48}" srcOrd="0" destOrd="0" presId="urn:microsoft.com/office/officeart/2008/layout/HorizontalMultiLevelHierarchy"/>
    <dgm:cxn modelId="{11183FDD-FC07-4623-88A1-C4020BBA1E8D}" type="presParOf" srcId="{E2DBF002-E6ED-4353-B9CC-97DD748FE9B8}" destId="{20F223E3-8027-43E4-ACA0-10EDF5FBEC75}" srcOrd="1" destOrd="0" presId="urn:microsoft.com/office/officeart/2008/layout/HorizontalMultiLevelHierarchy"/>
    <dgm:cxn modelId="{9629641E-C4D8-4DAE-99EA-711C5FFEA060}" type="presParOf" srcId="{2761BC0A-F499-445E-AC18-3D56C6FC604A}" destId="{43651C9D-2FE4-4E6D-A550-88C3C85DF23A}" srcOrd="4" destOrd="0" presId="urn:microsoft.com/office/officeart/2008/layout/HorizontalMultiLevelHierarchy"/>
    <dgm:cxn modelId="{9E2ABCDD-6344-470D-9060-E309DAC2E7A9}" type="presParOf" srcId="{43651C9D-2FE4-4E6D-A550-88C3C85DF23A}" destId="{66B39543-8C97-40FC-A783-D949F6FCBEA0}" srcOrd="0" destOrd="0" presId="urn:microsoft.com/office/officeart/2008/layout/HorizontalMultiLevelHierarchy"/>
    <dgm:cxn modelId="{1EF924D6-BA89-4AEB-A499-1F195D4B2EF2}" type="presParOf" srcId="{2761BC0A-F499-445E-AC18-3D56C6FC604A}" destId="{76F6D79B-7E70-4222-B649-FC14F0FD2532}" srcOrd="5" destOrd="0" presId="urn:microsoft.com/office/officeart/2008/layout/HorizontalMultiLevelHierarchy"/>
    <dgm:cxn modelId="{7E24EDBC-6029-4DFF-98BD-D35945B9ED07}" type="presParOf" srcId="{76F6D79B-7E70-4222-B649-FC14F0FD2532}" destId="{402AF608-F3E5-415F-8396-2614C8413C6A}" srcOrd="0" destOrd="0" presId="urn:microsoft.com/office/officeart/2008/layout/HorizontalMultiLevelHierarchy"/>
    <dgm:cxn modelId="{A1DB69A8-8196-4D1D-BFA4-3C311F0412B7}" type="presParOf" srcId="{76F6D79B-7E70-4222-B649-FC14F0FD2532}" destId="{7DC02137-94CE-4158-AF8F-1C2185B8F9C5}" srcOrd="1" destOrd="0" presId="urn:microsoft.com/office/officeart/2008/layout/HorizontalMultiLevelHierarchy"/>
    <dgm:cxn modelId="{C3ADE4DF-99A9-4930-853D-D456360410CC}" type="presParOf" srcId="{7DC02137-94CE-4158-AF8F-1C2185B8F9C5}" destId="{953D8D6A-CFFD-4E72-90A6-69FA9B06FDF2}" srcOrd="0" destOrd="0" presId="urn:microsoft.com/office/officeart/2008/layout/HorizontalMultiLevelHierarchy"/>
    <dgm:cxn modelId="{E172DAB3-33B8-4109-86E9-B83A4BB3C743}" type="presParOf" srcId="{953D8D6A-CFFD-4E72-90A6-69FA9B06FDF2}" destId="{E20F1459-4B33-40D0-9B88-A4B6DAD083D6}" srcOrd="0" destOrd="0" presId="urn:microsoft.com/office/officeart/2008/layout/HorizontalMultiLevelHierarchy"/>
    <dgm:cxn modelId="{44E4F910-DAEC-403B-B355-AD5174C528ED}" type="presParOf" srcId="{7DC02137-94CE-4158-AF8F-1C2185B8F9C5}" destId="{90A9494B-B46C-4529-A204-124C121461E3}" srcOrd="1" destOrd="0" presId="urn:microsoft.com/office/officeart/2008/layout/HorizontalMultiLevelHierarchy"/>
    <dgm:cxn modelId="{B434B401-EB9A-4572-8622-8C6997248999}" type="presParOf" srcId="{90A9494B-B46C-4529-A204-124C121461E3}" destId="{A399BC27-2F05-44BE-B1A3-CDCB78BCAF56}" srcOrd="0" destOrd="0" presId="urn:microsoft.com/office/officeart/2008/layout/HorizontalMultiLevelHierarchy"/>
    <dgm:cxn modelId="{15594BB7-2B29-4E78-8FD7-226EE8F01370}" type="presParOf" srcId="{90A9494B-B46C-4529-A204-124C121461E3}" destId="{2D182B00-70C6-485C-AEBD-7E64C48CE761}" srcOrd="1" destOrd="0" presId="urn:microsoft.com/office/officeart/2008/layout/HorizontalMultiLevelHierarchy"/>
    <dgm:cxn modelId="{2629AD13-D77E-4092-B7CC-76B7776345CD}" type="presParOf" srcId="{7DC02137-94CE-4158-AF8F-1C2185B8F9C5}" destId="{D9E65CFA-3086-4E95-9B4B-2582F26671C3}" srcOrd="2" destOrd="0" presId="urn:microsoft.com/office/officeart/2008/layout/HorizontalMultiLevelHierarchy"/>
    <dgm:cxn modelId="{7227C8CD-6648-49DF-890A-6708552678CF}" type="presParOf" srcId="{D9E65CFA-3086-4E95-9B4B-2582F26671C3}" destId="{6E9788B6-9F5D-4E87-8B53-1A1E17AEC6CA}" srcOrd="0" destOrd="0" presId="urn:microsoft.com/office/officeart/2008/layout/HorizontalMultiLevelHierarchy"/>
    <dgm:cxn modelId="{BF8C812D-7B6A-4B19-890B-E747CF24E442}" type="presParOf" srcId="{7DC02137-94CE-4158-AF8F-1C2185B8F9C5}" destId="{B5CFDDA7-29D7-4194-975A-9AD73660FEFB}" srcOrd="3" destOrd="0" presId="urn:microsoft.com/office/officeart/2008/layout/HorizontalMultiLevelHierarchy"/>
    <dgm:cxn modelId="{6D9736F3-FC8E-4923-8997-26AE882941DE}" type="presParOf" srcId="{B5CFDDA7-29D7-4194-975A-9AD73660FEFB}" destId="{0F6205E9-BB99-434C-B1B0-F987EC2979AA}" srcOrd="0" destOrd="0" presId="urn:microsoft.com/office/officeart/2008/layout/HorizontalMultiLevelHierarchy"/>
    <dgm:cxn modelId="{52410026-5A7D-4376-8FED-97FE0E7C6F53}" type="presParOf" srcId="{B5CFDDA7-29D7-4194-975A-9AD73660FEFB}" destId="{F755E8E8-0E53-430E-988B-CC56298DD5E5}" srcOrd="1" destOrd="0" presId="urn:microsoft.com/office/officeart/2008/layout/HorizontalMultiLevelHierarchy"/>
    <dgm:cxn modelId="{848EF4DB-73A3-439A-B0A4-2AF4FFF9895C}" type="presParOf" srcId="{2761BC0A-F499-445E-AC18-3D56C6FC604A}" destId="{C9EBDCDD-60F3-4965-8A5E-8365002F77A5}" srcOrd="6" destOrd="0" presId="urn:microsoft.com/office/officeart/2008/layout/HorizontalMultiLevelHierarchy"/>
    <dgm:cxn modelId="{8E94BAC3-28FA-4A93-A7D5-A94F032544BA}" type="presParOf" srcId="{C9EBDCDD-60F3-4965-8A5E-8365002F77A5}" destId="{199CF426-4E4F-4C58-8108-44D4A6757EF6}" srcOrd="0" destOrd="0" presId="urn:microsoft.com/office/officeart/2008/layout/HorizontalMultiLevelHierarchy"/>
    <dgm:cxn modelId="{8FA49F6C-FBE4-48B7-9CF8-FB1B453A00F5}" type="presParOf" srcId="{2761BC0A-F499-445E-AC18-3D56C6FC604A}" destId="{E0EB63C8-8A64-461D-890C-4D40D4941E6C}" srcOrd="7" destOrd="0" presId="urn:microsoft.com/office/officeart/2008/layout/HorizontalMultiLevelHierarchy"/>
    <dgm:cxn modelId="{04C4117A-A369-425A-8F00-B52D01E27D64}" type="presParOf" srcId="{E0EB63C8-8A64-461D-890C-4D40D4941E6C}" destId="{4A3F3533-D9CB-47C7-8AE8-BC66037AF58F}" srcOrd="0" destOrd="0" presId="urn:microsoft.com/office/officeart/2008/layout/HorizontalMultiLevelHierarchy"/>
    <dgm:cxn modelId="{E140F748-EB20-4F8F-99EB-D3B0C7848DEC}" type="presParOf" srcId="{E0EB63C8-8A64-461D-890C-4D40D4941E6C}" destId="{8E62C7B7-2E48-4CC9-BC62-708ACE89A6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BD695-292C-40DB-B3B5-6C695EA0C8DD}">
      <dsp:nvSpPr>
        <dsp:cNvPr id="0" name=""/>
        <dsp:cNvSpPr/>
      </dsp:nvSpPr>
      <dsp:spPr>
        <a:xfrm>
          <a:off x="1137083" y="2683525"/>
          <a:ext cx="503563" cy="190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781" y="0"/>
              </a:lnTo>
              <a:lnTo>
                <a:pt x="251781" y="1905891"/>
              </a:lnTo>
              <a:lnTo>
                <a:pt x="503563" y="1905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339582" y="3587188"/>
        <a:ext cx="98564" cy="98564"/>
      </dsp:txXfrm>
    </dsp:sp>
    <dsp:sp modelId="{C53C17FF-90CB-4F44-83F7-E7F8B0A38466}">
      <dsp:nvSpPr>
        <dsp:cNvPr id="0" name=""/>
        <dsp:cNvSpPr/>
      </dsp:nvSpPr>
      <dsp:spPr>
        <a:xfrm>
          <a:off x="2661622" y="2785875"/>
          <a:ext cx="503563" cy="47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781" y="0"/>
              </a:lnTo>
              <a:lnTo>
                <a:pt x="251781" y="479767"/>
              </a:lnTo>
              <a:lnTo>
                <a:pt x="503563" y="479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6016" y="3008370"/>
        <a:ext cx="34776" cy="34776"/>
      </dsp:txXfrm>
    </dsp:sp>
    <dsp:sp modelId="{9E204DC5-1B41-48B1-94A2-E38D8ED54BC7}">
      <dsp:nvSpPr>
        <dsp:cNvPr id="0" name=""/>
        <dsp:cNvSpPr/>
      </dsp:nvSpPr>
      <dsp:spPr>
        <a:xfrm>
          <a:off x="2661622" y="2306107"/>
          <a:ext cx="503563" cy="479767"/>
        </a:xfrm>
        <a:custGeom>
          <a:avLst/>
          <a:gdLst/>
          <a:ahLst/>
          <a:cxnLst/>
          <a:rect l="0" t="0" r="0" b="0"/>
          <a:pathLst>
            <a:path>
              <a:moveTo>
                <a:pt x="0" y="479767"/>
              </a:moveTo>
              <a:lnTo>
                <a:pt x="251781" y="479767"/>
              </a:lnTo>
              <a:lnTo>
                <a:pt x="251781" y="0"/>
              </a:lnTo>
              <a:lnTo>
                <a:pt x="50356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6016" y="2528603"/>
        <a:ext cx="34776" cy="34776"/>
      </dsp:txXfrm>
    </dsp:sp>
    <dsp:sp modelId="{A239DB15-10A0-4BB5-9830-276E8A48DC3C}">
      <dsp:nvSpPr>
        <dsp:cNvPr id="0" name=""/>
        <dsp:cNvSpPr/>
      </dsp:nvSpPr>
      <dsp:spPr>
        <a:xfrm>
          <a:off x="1137083" y="2683525"/>
          <a:ext cx="503563" cy="102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781" y="0"/>
              </a:lnTo>
              <a:lnTo>
                <a:pt x="251781" y="102349"/>
              </a:lnTo>
              <a:lnTo>
                <a:pt x="503563" y="102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76018" y="2721853"/>
        <a:ext cx="25692" cy="25692"/>
      </dsp:txXfrm>
    </dsp:sp>
    <dsp:sp modelId="{37415931-40F4-4633-B8AB-4807745CAE4D}">
      <dsp:nvSpPr>
        <dsp:cNvPr id="0" name=""/>
        <dsp:cNvSpPr/>
      </dsp:nvSpPr>
      <dsp:spPr>
        <a:xfrm>
          <a:off x="2667061" y="866805"/>
          <a:ext cx="503563" cy="47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781" y="0"/>
              </a:lnTo>
              <a:lnTo>
                <a:pt x="251781" y="479767"/>
              </a:lnTo>
              <a:lnTo>
                <a:pt x="503563" y="479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1455" y="1089301"/>
        <a:ext cx="34776" cy="34776"/>
      </dsp:txXfrm>
    </dsp:sp>
    <dsp:sp modelId="{2F82259B-2D53-40D0-9923-032752E4FC6E}">
      <dsp:nvSpPr>
        <dsp:cNvPr id="0" name=""/>
        <dsp:cNvSpPr/>
      </dsp:nvSpPr>
      <dsp:spPr>
        <a:xfrm>
          <a:off x="2667061" y="387038"/>
          <a:ext cx="503563" cy="479767"/>
        </a:xfrm>
        <a:custGeom>
          <a:avLst/>
          <a:gdLst/>
          <a:ahLst/>
          <a:cxnLst/>
          <a:rect l="0" t="0" r="0" b="0"/>
          <a:pathLst>
            <a:path>
              <a:moveTo>
                <a:pt x="0" y="479767"/>
              </a:moveTo>
              <a:lnTo>
                <a:pt x="251781" y="479767"/>
              </a:lnTo>
              <a:lnTo>
                <a:pt x="251781" y="0"/>
              </a:lnTo>
              <a:lnTo>
                <a:pt x="50356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1455" y="609533"/>
        <a:ext cx="34776" cy="34776"/>
      </dsp:txXfrm>
    </dsp:sp>
    <dsp:sp modelId="{DA26786F-7085-4DE5-BE5B-C2E7399CC01B}">
      <dsp:nvSpPr>
        <dsp:cNvPr id="0" name=""/>
        <dsp:cNvSpPr/>
      </dsp:nvSpPr>
      <dsp:spPr>
        <a:xfrm>
          <a:off x="1137083" y="866805"/>
          <a:ext cx="503563" cy="1816719"/>
        </a:xfrm>
        <a:custGeom>
          <a:avLst/>
          <a:gdLst/>
          <a:ahLst/>
          <a:cxnLst/>
          <a:rect l="0" t="0" r="0" b="0"/>
          <a:pathLst>
            <a:path>
              <a:moveTo>
                <a:pt x="0" y="1816719"/>
              </a:moveTo>
              <a:lnTo>
                <a:pt x="251781" y="1816719"/>
              </a:lnTo>
              <a:lnTo>
                <a:pt x="251781" y="0"/>
              </a:lnTo>
              <a:lnTo>
                <a:pt x="5035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341734" y="1728035"/>
        <a:ext cx="94260" cy="94260"/>
      </dsp:txXfrm>
    </dsp:sp>
    <dsp:sp modelId="{623E72B4-037B-40B5-8887-4BB78DF6657E}">
      <dsp:nvSpPr>
        <dsp:cNvPr id="0" name=""/>
        <dsp:cNvSpPr/>
      </dsp:nvSpPr>
      <dsp:spPr>
        <a:xfrm rot="16200000">
          <a:off x="-1266803" y="2299711"/>
          <a:ext cx="4040146" cy="767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0. </a:t>
          </a:r>
          <a:r>
            <a:rPr lang="en-US" sz="5000" kern="1200" dirty="0" err="1"/>
            <a:t>Tủ</a:t>
          </a:r>
          <a:r>
            <a:rPr lang="en-US" sz="5000" kern="1200" dirty="0"/>
            <a:t> </a:t>
          </a:r>
          <a:r>
            <a:rPr lang="en-US" sz="5000" kern="1200" dirty="0" err="1"/>
            <a:t>quần</a:t>
          </a:r>
          <a:r>
            <a:rPr lang="en-US" sz="5000" kern="1200" dirty="0"/>
            <a:t> </a:t>
          </a:r>
          <a:r>
            <a:rPr lang="en-US" sz="5000" kern="1200" dirty="0" err="1"/>
            <a:t>áo</a:t>
          </a:r>
          <a:endParaRPr lang="en-US" sz="5000" kern="1200" dirty="0"/>
        </a:p>
      </dsp:txBody>
      <dsp:txXfrm>
        <a:off x="-1266803" y="2299711"/>
        <a:ext cx="4040146" cy="767627"/>
      </dsp:txXfrm>
    </dsp:sp>
    <dsp:sp modelId="{9D510156-DCD4-4F1F-BACE-44611E8A9C76}">
      <dsp:nvSpPr>
        <dsp:cNvPr id="0" name=""/>
        <dsp:cNvSpPr/>
      </dsp:nvSpPr>
      <dsp:spPr>
        <a:xfrm>
          <a:off x="1640647" y="19947"/>
          <a:ext cx="1026414" cy="1693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1.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áo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đi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học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0647" y="19947"/>
        <a:ext cx="1026414" cy="1693716"/>
      </dsp:txXfrm>
    </dsp:sp>
    <dsp:sp modelId="{2A74E581-AD4E-4439-9FEB-B3CB8EBA9DBD}">
      <dsp:nvSpPr>
        <dsp:cNvPr id="0" name=""/>
        <dsp:cNvSpPr/>
      </dsp:nvSpPr>
      <dsp:spPr>
        <a:xfrm>
          <a:off x="3170625" y="3224"/>
          <a:ext cx="2517819" cy="767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1.1.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Áo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mi</a:t>
          </a:r>
        </a:p>
      </dsp:txBody>
      <dsp:txXfrm>
        <a:off x="3170625" y="3224"/>
        <a:ext cx="2517819" cy="767627"/>
      </dsp:txXfrm>
    </dsp:sp>
    <dsp:sp modelId="{BB040203-89E9-455C-89A6-B174631EA65F}">
      <dsp:nvSpPr>
        <dsp:cNvPr id="0" name=""/>
        <dsp:cNvSpPr/>
      </dsp:nvSpPr>
      <dsp:spPr>
        <a:xfrm>
          <a:off x="3170625" y="962759"/>
          <a:ext cx="2517819" cy="767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1.2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dài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0625" y="962759"/>
        <a:ext cx="2517819" cy="767627"/>
      </dsp:txXfrm>
    </dsp:sp>
    <dsp:sp modelId="{FC5DCE94-5689-45DC-97E7-444331A1E53D}">
      <dsp:nvSpPr>
        <dsp:cNvPr id="0" name=""/>
        <dsp:cNvSpPr/>
      </dsp:nvSpPr>
      <dsp:spPr>
        <a:xfrm>
          <a:off x="1640647" y="1931927"/>
          <a:ext cx="1020975" cy="1707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2.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Quần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áo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thao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0647" y="1931927"/>
        <a:ext cx="1020975" cy="1707895"/>
      </dsp:txXfrm>
    </dsp:sp>
    <dsp:sp modelId="{32477233-9E30-4BDF-88C7-F41591594C32}">
      <dsp:nvSpPr>
        <dsp:cNvPr id="0" name=""/>
        <dsp:cNvSpPr/>
      </dsp:nvSpPr>
      <dsp:spPr>
        <a:xfrm>
          <a:off x="3165186" y="1922293"/>
          <a:ext cx="2517819" cy="767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2.1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Áo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phông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5186" y="1922293"/>
        <a:ext cx="2517819" cy="767627"/>
      </dsp:txXfrm>
    </dsp:sp>
    <dsp:sp modelId="{4B60D0D4-26A1-4CDD-A680-DE62DD833B7E}">
      <dsp:nvSpPr>
        <dsp:cNvPr id="0" name=""/>
        <dsp:cNvSpPr/>
      </dsp:nvSpPr>
      <dsp:spPr>
        <a:xfrm>
          <a:off x="3165186" y="2881828"/>
          <a:ext cx="2517819" cy="767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2.2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soóc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5186" y="2881828"/>
        <a:ext cx="2517819" cy="767627"/>
      </dsp:txXfrm>
    </dsp:sp>
    <dsp:sp modelId="{9A4BA323-A72E-42A3-973C-11F8D493E7C9}">
      <dsp:nvSpPr>
        <dsp:cNvPr id="0" name=""/>
        <dsp:cNvSpPr/>
      </dsp:nvSpPr>
      <dsp:spPr>
        <a:xfrm>
          <a:off x="1640647" y="3831729"/>
          <a:ext cx="986607" cy="15153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Quần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áo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ấm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0647" y="3831729"/>
        <a:ext cx="986607" cy="151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860A-C00D-4C82-A8BF-EBEA383F1214}">
      <dsp:nvSpPr>
        <dsp:cNvPr id="0" name=""/>
        <dsp:cNvSpPr/>
      </dsp:nvSpPr>
      <dsp:spPr>
        <a:xfrm>
          <a:off x="1136550" y="2225445"/>
          <a:ext cx="932313" cy="1459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156" y="0"/>
              </a:lnTo>
              <a:lnTo>
                <a:pt x="466156" y="1459364"/>
              </a:lnTo>
              <a:lnTo>
                <a:pt x="932313" y="14593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9414" y="2911834"/>
        <a:ext cx="86587" cy="86587"/>
      </dsp:txXfrm>
    </dsp:sp>
    <dsp:sp modelId="{2561BDEA-7DD9-4699-9F0A-267602AF62A7}">
      <dsp:nvSpPr>
        <dsp:cNvPr id="0" name=""/>
        <dsp:cNvSpPr/>
      </dsp:nvSpPr>
      <dsp:spPr>
        <a:xfrm>
          <a:off x="4547136" y="2740347"/>
          <a:ext cx="495654" cy="472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27" y="0"/>
              </a:lnTo>
              <a:lnTo>
                <a:pt x="247827" y="472231"/>
              </a:lnTo>
              <a:lnTo>
                <a:pt x="495654" y="47223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7848" y="2959348"/>
        <a:ext cx="34229" cy="34229"/>
      </dsp:txXfrm>
    </dsp:sp>
    <dsp:sp modelId="{9DF28F00-4F14-4C83-B53C-1FCB2A90DFE0}">
      <dsp:nvSpPr>
        <dsp:cNvPr id="0" name=""/>
        <dsp:cNvSpPr/>
      </dsp:nvSpPr>
      <dsp:spPr>
        <a:xfrm>
          <a:off x="4547136" y="2268115"/>
          <a:ext cx="495654" cy="472231"/>
        </a:xfrm>
        <a:custGeom>
          <a:avLst/>
          <a:gdLst/>
          <a:ahLst/>
          <a:cxnLst/>
          <a:rect l="0" t="0" r="0" b="0"/>
          <a:pathLst>
            <a:path>
              <a:moveTo>
                <a:pt x="0" y="472231"/>
              </a:moveTo>
              <a:lnTo>
                <a:pt x="247827" y="472231"/>
              </a:lnTo>
              <a:lnTo>
                <a:pt x="247827" y="0"/>
              </a:lnTo>
              <a:lnTo>
                <a:pt x="495654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7848" y="2487116"/>
        <a:ext cx="34229" cy="34229"/>
      </dsp:txXfrm>
    </dsp:sp>
    <dsp:sp modelId="{CE1148DA-D40F-4FA9-839B-52E037AAEF60}">
      <dsp:nvSpPr>
        <dsp:cNvPr id="0" name=""/>
        <dsp:cNvSpPr/>
      </dsp:nvSpPr>
      <dsp:spPr>
        <a:xfrm>
          <a:off x="1136550" y="2225445"/>
          <a:ext cx="932313" cy="51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156" y="0"/>
              </a:lnTo>
              <a:lnTo>
                <a:pt x="466156" y="514901"/>
              </a:lnTo>
              <a:lnTo>
                <a:pt x="932313" y="51490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6081" y="2456270"/>
        <a:ext cx="53252" cy="53252"/>
      </dsp:txXfrm>
    </dsp:sp>
    <dsp:sp modelId="{2C217589-1CF3-43A9-864B-F3B41C9CE1B1}">
      <dsp:nvSpPr>
        <dsp:cNvPr id="0" name=""/>
        <dsp:cNvSpPr/>
      </dsp:nvSpPr>
      <dsp:spPr>
        <a:xfrm>
          <a:off x="1136550" y="1795884"/>
          <a:ext cx="932313" cy="429561"/>
        </a:xfrm>
        <a:custGeom>
          <a:avLst/>
          <a:gdLst/>
          <a:ahLst/>
          <a:cxnLst/>
          <a:rect l="0" t="0" r="0" b="0"/>
          <a:pathLst>
            <a:path>
              <a:moveTo>
                <a:pt x="0" y="429561"/>
              </a:moveTo>
              <a:lnTo>
                <a:pt x="466156" y="429561"/>
              </a:lnTo>
              <a:lnTo>
                <a:pt x="466156" y="0"/>
              </a:lnTo>
              <a:lnTo>
                <a:pt x="932313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7044" y="1985002"/>
        <a:ext cx="51325" cy="51325"/>
      </dsp:txXfrm>
    </dsp:sp>
    <dsp:sp modelId="{0DC72082-7AFC-4F5B-967D-CEC3C93F240E}">
      <dsp:nvSpPr>
        <dsp:cNvPr id="0" name=""/>
        <dsp:cNvSpPr/>
      </dsp:nvSpPr>
      <dsp:spPr>
        <a:xfrm>
          <a:off x="4547136" y="851420"/>
          <a:ext cx="495654" cy="472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27" y="0"/>
              </a:lnTo>
              <a:lnTo>
                <a:pt x="247827" y="472231"/>
              </a:lnTo>
              <a:lnTo>
                <a:pt x="495654" y="47223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7848" y="1070421"/>
        <a:ext cx="34229" cy="34229"/>
      </dsp:txXfrm>
    </dsp:sp>
    <dsp:sp modelId="{8753A854-EE86-4C91-AA55-8C06D79128E5}">
      <dsp:nvSpPr>
        <dsp:cNvPr id="0" name=""/>
        <dsp:cNvSpPr/>
      </dsp:nvSpPr>
      <dsp:spPr>
        <a:xfrm>
          <a:off x="4547136" y="379189"/>
          <a:ext cx="495654" cy="472231"/>
        </a:xfrm>
        <a:custGeom>
          <a:avLst/>
          <a:gdLst/>
          <a:ahLst/>
          <a:cxnLst/>
          <a:rect l="0" t="0" r="0" b="0"/>
          <a:pathLst>
            <a:path>
              <a:moveTo>
                <a:pt x="0" y="472231"/>
              </a:moveTo>
              <a:lnTo>
                <a:pt x="247827" y="472231"/>
              </a:lnTo>
              <a:lnTo>
                <a:pt x="247827" y="0"/>
              </a:lnTo>
              <a:lnTo>
                <a:pt x="495654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7848" y="598190"/>
        <a:ext cx="34229" cy="34229"/>
      </dsp:txXfrm>
    </dsp:sp>
    <dsp:sp modelId="{92C89348-257E-4FFA-AE24-D74D3BBD52D4}">
      <dsp:nvSpPr>
        <dsp:cNvPr id="0" name=""/>
        <dsp:cNvSpPr/>
      </dsp:nvSpPr>
      <dsp:spPr>
        <a:xfrm>
          <a:off x="1136550" y="851420"/>
          <a:ext cx="932313" cy="1374025"/>
        </a:xfrm>
        <a:custGeom>
          <a:avLst/>
          <a:gdLst/>
          <a:ahLst/>
          <a:cxnLst/>
          <a:rect l="0" t="0" r="0" b="0"/>
          <a:pathLst>
            <a:path>
              <a:moveTo>
                <a:pt x="0" y="1374025"/>
              </a:moveTo>
              <a:lnTo>
                <a:pt x="466156" y="1374025"/>
              </a:lnTo>
              <a:lnTo>
                <a:pt x="466156" y="0"/>
              </a:lnTo>
              <a:lnTo>
                <a:pt x="932313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1196" y="1496921"/>
        <a:ext cx="83023" cy="83023"/>
      </dsp:txXfrm>
    </dsp:sp>
    <dsp:sp modelId="{30CDCD25-848C-4117-884B-19C681F0394B}">
      <dsp:nvSpPr>
        <dsp:cNvPr id="0" name=""/>
        <dsp:cNvSpPr/>
      </dsp:nvSpPr>
      <dsp:spPr>
        <a:xfrm>
          <a:off x="32900" y="1847660"/>
          <a:ext cx="1451729" cy="755570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 để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Bát đĩa</a:t>
          </a:r>
          <a:endParaRPr lang="en-US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00" y="1847660"/>
        <a:ext cx="1451729" cy="755570"/>
      </dsp:txXfrm>
    </dsp:sp>
    <dsp:sp modelId="{90108DA6-F369-4215-AC78-07EDB48F09AF}">
      <dsp:nvSpPr>
        <dsp:cNvPr id="0" name=""/>
        <dsp:cNvSpPr/>
      </dsp:nvSpPr>
      <dsp:spPr>
        <a:xfrm>
          <a:off x="2068864" y="473635"/>
          <a:ext cx="2478271" cy="755570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Ngăn để đĩa</a:t>
          </a:r>
          <a:endParaRPr lang="en-US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8864" y="473635"/>
        <a:ext cx="2478271" cy="755570"/>
      </dsp:txXfrm>
    </dsp:sp>
    <dsp:sp modelId="{4185E276-ECFB-4DB9-AB96-AEAF4451A40F}">
      <dsp:nvSpPr>
        <dsp:cNvPr id="0" name=""/>
        <dsp:cNvSpPr/>
      </dsp:nvSpPr>
      <dsp:spPr>
        <a:xfrm>
          <a:off x="5042790" y="1403"/>
          <a:ext cx="2478271" cy="755570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itchFamily="18" charset="0"/>
              <a:cs typeface="Times New Roman" pitchFamily="18" charset="0"/>
            </a:rPr>
            <a:t>?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2790" y="1403"/>
        <a:ext cx="2478271" cy="755570"/>
      </dsp:txXfrm>
    </dsp:sp>
    <dsp:sp modelId="{B5A28DBD-92A0-4036-B0F6-35CB44F1C6A8}">
      <dsp:nvSpPr>
        <dsp:cNvPr id="0" name=""/>
        <dsp:cNvSpPr/>
      </dsp:nvSpPr>
      <dsp:spPr>
        <a:xfrm>
          <a:off x="5042790" y="945867"/>
          <a:ext cx="2478271" cy="755570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itchFamily="18" charset="0"/>
              <a:cs typeface="Times New Roman" pitchFamily="18" charset="0"/>
            </a:rPr>
            <a:t>?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2790" y="945867"/>
        <a:ext cx="2478271" cy="755570"/>
      </dsp:txXfrm>
    </dsp:sp>
    <dsp:sp modelId="{21B5C45E-82BB-4220-BD12-E6168AE4628E}">
      <dsp:nvSpPr>
        <dsp:cNvPr id="0" name=""/>
        <dsp:cNvSpPr/>
      </dsp:nvSpPr>
      <dsp:spPr>
        <a:xfrm>
          <a:off x="2068864" y="1418098"/>
          <a:ext cx="2478271" cy="755570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Ống đựng đũa</a:t>
          </a:r>
          <a:endParaRPr lang="en-US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8864" y="1418098"/>
        <a:ext cx="2478271" cy="755570"/>
      </dsp:txXfrm>
    </dsp:sp>
    <dsp:sp modelId="{095BBDB5-1C4B-4E1B-A568-8114928A8CDA}">
      <dsp:nvSpPr>
        <dsp:cNvPr id="0" name=""/>
        <dsp:cNvSpPr/>
      </dsp:nvSpPr>
      <dsp:spPr>
        <a:xfrm>
          <a:off x="2068864" y="2362562"/>
          <a:ext cx="2478271" cy="755570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Ngăn để bát</a:t>
          </a:r>
          <a:endParaRPr lang="en-US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8864" y="2362562"/>
        <a:ext cx="2478271" cy="755570"/>
      </dsp:txXfrm>
    </dsp:sp>
    <dsp:sp modelId="{6BC2F5FD-6C1B-4C79-8DDD-4D21F8C85758}">
      <dsp:nvSpPr>
        <dsp:cNvPr id="0" name=""/>
        <dsp:cNvSpPr/>
      </dsp:nvSpPr>
      <dsp:spPr>
        <a:xfrm>
          <a:off x="5042790" y="1890330"/>
          <a:ext cx="2478271" cy="755570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itchFamily="18" charset="0"/>
              <a:cs typeface="Times New Roman" pitchFamily="18" charset="0"/>
            </a:rPr>
            <a:t>?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2790" y="1890330"/>
        <a:ext cx="2478271" cy="755570"/>
      </dsp:txXfrm>
    </dsp:sp>
    <dsp:sp modelId="{C647F679-84D5-46A6-B056-DD022F8993FD}">
      <dsp:nvSpPr>
        <dsp:cNvPr id="0" name=""/>
        <dsp:cNvSpPr/>
      </dsp:nvSpPr>
      <dsp:spPr>
        <a:xfrm>
          <a:off x="5042790" y="2834793"/>
          <a:ext cx="2478271" cy="755570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itchFamily="18" charset="0"/>
              <a:cs typeface="Times New Roman" pitchFamily="18" charset="0"/>
            </a:rPr>
            <a:t>?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2790" y="2834793"/>
        <a:ext cx="2478271" cy="755570"/>
      </dsp:txXfrm>
    </dsp:sp>
    <dsp:sp modelId="{F67D5C5E-6204-428F-9476-6482A9D3A0BB}">
      <dsp:nvSpPr>
        <dsp:cNvPr id="0" name=""/>
        <dsp:cNvSpPr/>
      </dsp:nvSpPr>
      <dsp:spPr>
        <a:xfrm>
          <a:off x="2068864" y="3307025"/>
          <a:ext cx="2478271" cy="755570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068864" y="3307025"/>
        <a:ext cx="2478271" cy="755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DCDD-60F3-4965-8A5E-8365002F77A5}">
      <dsp:nvSpPr>
        <dsp:cNvPr id="0" name=""/>
        <dsp:cNvSpPr/>
      </dsp:nvSpPr>
      <dsp:spPr>
        <a:xfrm>
          <a:off x="851713" y="2193180"/>
          <a:ext cx="762421" cy="1611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210" y="0"/>
              </a:lnTo>
              <a:lnTo>
                <a:pt x="381210" y="1611808"/>
              </a:lnTo>
              <a:lnTo>
                <a:pt x="762421" y="1611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188348" y="2954509"/>
        <a:ext cx="89151" cy="89151"/>
      </dsp:txXfrm>
    </dsp:sp>
    <dsp:sp modelId="{D9E65CFA-3086-4E95-9B4B-2582F26671C3}">
      <dsp:nvSpPr>
        <dsp:cNvPr id="0" name=""/>
        <dsp:cNvSpPr/>
      </dsp:nvSpPr>
      <dsp:spPr>
        <a:xfrm>
          <a:off x="3305889" y="3160266"/>
          <a:ext cx="338350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75" y="0"/>
              </a:lnTo>
              <a:lnTo>
                <a:pt x="169175" y="322361"/>
              </a:lnTo>
              <a:lnTo>
                <a:pt x="338350" y="322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3381" y="3309763"/>
        <a:ext cx="23366" cy="23366"/>
      </dsp:txXfrm>
    </dsp:sp>
    <dsp:sp modelId="{953D8D6A-CFFD-4E72-90A6-69FA9B06FDF2}">
      <dsp:nvSpPr>
        <dsp:cNvPr id="0" name=""/>
        <dsp:cNvSpPr/>
      </dsp:nvSpPr>
      <dsp:spPr>
        <a:xfrm>
          <a:off x="3305889" y="2837904"/>
          <a:ext cx="338350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322361"/>
              </a:moveTo>
              <a:lnTo>
                <a:pt x="169175" y="322361"/>
              </a:lnTo>
              <a:lnTo>
                <a:pt x="169175" y="0"/>
              </a:lnTo>
              <a:lnTo>
                <a:pt x="33835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3381" y="2987401"/>
        <a:ext cx="23366" cy="23366"/>
      </dsp:txXfrm>
    </dsp:sp>
    <dsp:sp modelId="{43651C9D-2FE4-4E6D-A550-88C3C85DF23A}">
      <dsp:nvSpPr>
        <dsp:cNvPr id="0" name=""/>
        <dsp:cNvSpPr/>
      </dsp:nvSpPr>
      <dsp:spPr>
        <a:xfrm>
          <a:off x="851713" y="2193180"/>
          <a:ext cx="762421" cy="96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210" y="0"/>
              </a:lnTo>
              <a:lnTo>
                <a:pt x="381210" y="967085"/>
              </a:lnTo>
              <a:lnTo>
                <a:pt x="762421" y="967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02137" y="2645936"/>
        <a:ext cx="61573" cy="61573"/>
      </dsp:txXfrm>
    </dsp:sp>
    <dsp:sp modelId="{7FC1FF42-F7B3-4754-8AEB-1B3727636674}">
      <dsp:nvSpPr>
        <dsp:cNvPr id="0" name=""/>
        <dsp:cNvSpPr/>
      </dsp:nvSpPr>
      <dsp:spPr>
        <a:xfrm>
          <a:off x="3305889" y="1870819"/>
          <a:ext cx="338350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75" y="0"/>
              </a:lnTo>
              <a:lnTo>
                <a:pt x="169175" y="322361"/>
              </a:lnTo>
              <a:lnTo>
                <a:pt x="338350" y="322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3381" y="2020316"/>
        <a:ext cx="23366" cy="23366"/>
      </dsp:txXfrm>
    </dsp:sp>
    <dsp:sp modelId="{D9B75571-3088-4984-BE6E-E0D2203A8906}">
      <dsp:nvSpPr>
        <dsp:cNvPr id="0" name=""/>
        <dsp:cNvSpPr/>
      </dsp:nvSpPr>
      <dsp:spPr>
        <a:xfrm>
          <a:off x="3305889" y="1548457"/>
          <a:ext cx="338350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322361"/>
              </a:moveTo>
              <a:lnTo>
                <a:pt x="169175" y="322361"/>
              </a:lnTo>
              <a:lnTo>
                <a:pt x="169175" y="0"/>
              </a:lnTo>
              <a:lnTo>
                <a:pt x="33835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3381" y="1697955"/>
        <a:ext cx="23366" cy="23366"/>
      </dsp:txXfrm>
    </dsp:sp>
    <dsp:sp modelId="{2BF12051-1D86-4B3B-9007-A0240AB1A2A5}">
      <dsp:nvSpPr>
        <dsp:cNvPr id="0" name=""/>
        <dsp:cNvSpPr/>
      </dsp:nvSpPr>
      <dsp:spPr>
        <a:xfrm>
          <a:off x="851713" y="1870819"/>
          <a:ext cx="762421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322361"/>
              </a:moveTo>
              <a:lnTo>
                <a:pt x="381210" y="322361"/>
              </a:lnTo>
              <a:lnTo>
                <a:pt x="381210" y="0"/>
              </a:lnTo>
              <a:lnTo>
                <a:pt x="7624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12230" y="2011305"/>
        <a:ext cx="41388" cy="41388"/>
      </dsp:txXfrm>
    </dsp:sp>
    <dsp:sp modelId="{FCD1E3C9-6C16-4C0C-BC0A-49340A254682}">
      <dsp:nvSpPr>
        <dsp:cNvPr id="0" name=""/>
        <dsp:cNvSpPr/>
      </dsp:nvSpPr>
      <dsp:spPr>
        <a:xfrm>
          <a:off x="3305889" y="581372"/>
          <a:ext cx="338350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75" y="0"/>
              </a:lnTo>
              <a:lnTo>
                <a:pt x="169175" y="322361"/>
              </a:lnTo>
              <a:lnTo>
                <a:pt x="338350" y="322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3381" y="730869"/>
        <a:ext cx="23366" cy="23366"/>
      </dsp:txXfrm>
    </dsp:sp>
    <dsp:sp modelId="{EE1B07D6-CCFC-4123-83BF-B25FBD232A78}">
      <dsp:nvSpPr>
        <dsp:cNvPr id="0" name=""/>
        <dsp:cNvSpPr/>
      </dsp:nvSpPr>
      <dsp:spPr>
        <a:xfrm>
          <a:off x="3305889" y="259010"/>
          <a:ext cx="338350" cy="322361"/>
        </a:xfrm>
        <a:custGeom>
          <a:avLst/>
          <a:gdLst/>
          <a:ahLst/>
          <a:cxnLst/>
          <a:rect l="0" t="0" r="0" b="0"/>
          <a:pathLst>
            <a:path>
              <a:moveTo>
                <a:pt x="0" y="322361"/>
              </a:moveTo>
              <a:lnTo>
                <a:pt x="169175" y="322361"/>
              </a:lnTo>
              <a:lnTo>
                <a:pt x="169175" y="0"/>
              </a:lnTo>
              <a:lnTo>
                <a:pt x="33835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3381" y="408508"/>
        <a:ext cx="23366" cy="23366"/>
      </dsp:txXfrm>
    </dsp:sp>
    <dsp:sp modelId="{10119E95-7158-4116-9C53-FACE1208273C}">
      <dsp:nvSpPr>
        <dsp:cNvPr id="0" name=""/>
        <dsp:cNvSpPr/>
      </dsp:nvSpPr>
      <dsp:spPr>
        <a:xfrm>
          <a:off x="851713" y="581372"/>
          <a:ext cx="762421" cy="1611808"/>
        </a:xfrm>
        <a:custGeom>
          <a:avLst/>
          <a:gdLst/>
          <a:ahLst/>
          <a:cxnLst/>
          <a:rect l="0" t="0" r="0" b="0"/>
          <a:pathLst>
            <a:path>
              <a:moveTo>
                <a:pt x="0" y="1611808"/>
              </a:moveTo>
              <a:lnTo>
                <a:pt x="381210" y="1611808"/>
              </a:lnTo>
              <a:lnTo>
                <a:pt x="381210" y="0"/>
              </a:lnTo>
              <a:lnTo>
                <a:pt x="7624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188348" y="1342700"/>
        <a:ext cx="89151" cy="89151"/>
      </dsp:txXfrm>
    </dsp:sp>
    <dsp:sp modelId="{7895AA1E-087E-4878-B2CA-1CC14DEC8A17}">
      <dsp:nvSpPr>
        <dsp:cNvPr id="0" name=""/>
        <dsp:cNvSpPr/>
      </dsp:nvSpPr>
      <dsp:spPr>
        <a:xfrm>
          <a:off x="0" y="1935291"/>
          <a:ext cx="1187648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Cặp</a:t>
          </a:r>
          <a:endParaRPr lang="en-US" sz="3300" kern="1200" dirty="0"/>
        </a:p>
      </dsp:txBody>
      <dsp:txXfrm>
        <a:off x="0" y="1935291"/>
        <a:ext cx="1187648" cy="515778"/>
      </dsp:txXfrm>
    </dsp:sp>
    <dsp:sp modelId="{70C0BE2A-A49E-4E1C-B1C4-C1B6BD3F3DC1}">
      <dsp:nvSpPr>
        <dsp:cNvPr id="0" name=""/>
        <dsp:cNvSpPr/>
      </dsp:nvSpPr>
      <dsp:spPr>
        <a:xfrm>
          <a:off x="1614135" y="323482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Ngăn</a:t>
          </a:r>
          <a:r>
            <a:rPr lang="en-US" sz="3300" kern="1200" dirty="0"/>
            <a:t> 1</a:t>
          </a:r>
        </a:p>
      </dsp:txBody>
      <dsp:txXfrm>
        <a:off x="1614135" y="323482"/>
        <a:ext cx="1691754" cy="515778"/>
      </dsp:txXfrm>
    </dsp:sp>
    <dsp:sp modelId="{C65585F8-922F-4266-B8CA-E1B18201E382}">
      <dsp:nvSpPr>
        <dsp:cNvPr id="0" name=""/>
        <dsp:cNvSpPr/>
      </dsp:nvSpPr>
      <dsp:spPr>
        <a:xfrm>
          <a:off x="3644240" y="1121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3644240" y="1121"/>
        <a:ext cx="1691754" cy="515778"/>
      </dsp:txXfrm>
    </dsp:sp>
    <dsp:sp modelId="{C68BE3D0-E3B9-48B8-A704-2FB48B050DA5}">
      <dsp:nvSpPr>
        <dsp:cNvPr id="0" name=""/>
        <dsp:cNvSpPr/>
      </dsp:nvSpPr>
      <dsp:spPr>
        <a:xfrm>
          <a:off x="3644240" y="645844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3644240" y="645844"/>
        <a:ext cx="1691754" cy="515778"/>
      </dsp:txXfrm>
    </dsp:sp>
    <dsp:sp modelId="{5AA3E4A1-9998-473F-8317-5F6D113CF6F7}">
      <dsp:nvSpPr>
        <dsp:cNvPr id="0" name=""/>
        <dsp:cNvSpPr/>
      </dsp:nvSpPr>
      <dsp:spPr>
        <a:xfrm>
          <a:off x="1614135" y="1612929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Ngăn</a:t>
          </a:r>
          <a:r>
            <a:rPr lang="en-US" sz="3300" kern="1200" dirty="0"/>
            <a:t> 2</a:t>
          </a:r>
        </a:p>
      </dsp:txBody>
      <dsp:txXfrm>
        <a:off x="1614135" y="1612929"/>
        <a:ext cx="1691754" cy="515778"/>
      </dsp:txXfrm>
    </dsp:sp>
    <dsp:sp modelId="{A525768B-A64D-4432-86A1-D362E4BDABEF}">
      <dsp:nvSpPr>
        <dsp:cNvPr id="0" name=""/>
        <dsp:cNvSpPr/>
      </dsp:nvSpPr>
      <dsp:spPr>
        <a:xfrm>
          <a:off x="3644240" y="1290568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3644240" y="1290568"/>
        <a:ext cx="1691754" cy="515778"/>
      </dsp:txXfrm>
    </dsp:sp>
    <dsp:sp modelId="{03A45DAF-6D08-4F46-A4FF-767404C2FA48}">
      <dsp:nvSpPr>
        <dsp:cNvPr id="0" name=""/>
        <dsp:cNvSpPr/>
      </dsp:nvSpPr>
      <dsp:spPr>
        <a:xfrm>
          <a:off x="3644240" y="1935291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3644240" y="1935291"/>
        <a:ext cx="1691754" cy="515778"/>
      </dsp:txXfrm>
    </dsp:sp>
    <dsp:sp modelId="{402AF608-F3E5-415F-8396-2614C8413C6A}">
      <dsp:nvSpPr>
        <dsp:cNvPr id="0" name=""/>
        <dsp:cNvSpPr/>
      </dsp:nvSpPr>
      <dsp:spPr>
        <a:xfrm>
          <a:off x="1614135" y="2902376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Ngăn</a:t>
          </a:r>
          <a:r>
            <a:rPr lang="en-US" sz="3300" kern="1200" dirty="0"/>
            <a:t> 3</a:t>
          </a:r>
        </a:p>
      </dsp:txBody>
      <dsp:txXfrm>
        <a:off x="1614135" y="2902376"/>
        <a:ext cx="1691754" cy="515778"/>
      </dsp:txXfrm>
    </dsp:sp>
    <dsp:sp modelId="{A399BC27-2F05-44BE-B1A3-CDCB78BCAF56}">
      <dsp:nvSpPr>
        <dsp:cNvPr id="0" name=""/>
        <dsp:cNvSpPr/>
      </dsp:nvSpPr>
      <dsp:spPr>
        <a:xfrm>
          <a:off x="3644240" y="2580014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3644240" y="2580014"/>
        <a:ext cx="1691754" cy="515778"/>
      </dsp:txXfrm>
    </dsp:sp>
    <dsp:sp modelId="{0F6205E9-BB99-434C-B1B0-F987EC2979AA}">
      <dsp:nvSpPr>
        <dsp:cNvPr id="0" name=""/>
        <dsp:cNvSpPr/>
      </dsp:nvSpPr>
      <dsp:spPr>
        <a:xfrm>
          <a:off x="3644240" y="3224738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3644240" y="3224738"/>
        <a:ext cx="1691754" cy="515778"/>
      </dsp:txXfrm>
    </dsp:sp>
    <dsp:sp modelId="{4A3F3533-D9CB-47C7-8AE8-BC66037AF58F}">
      <dsp:nvSpPr>
        <dsp:cNvPr id="0" name=""/>
        <dsp:cNvSpPr/>
      </dsp:nvSpPr>
      <dsp:spPr>
        <a:xfrm>
          <a:off x="1614135" y="3547100"/>
          <a:ext cx="1691754" cy="515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?</a:t>
          </a:r>
        </a:p>
      </dsp:txBody>
      <dsp:txXfrm>
        <a:off x="1614135" y="3547100"/>
        <a:ext cx="1691754" cy="51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0B017-4888-4748-AF97-4B29676AC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5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C2B-2E27-49A4-8F87-03BFF3C1D08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8346-0C15-429C-BBE9-3F862521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D53B04-0152-445D-A588-E70CE61940A2}"/>
              </a:ext>
            </a:extLst>
          </p:cNvPr>
          <p:cNvSpPr txBox="1"/>
          <p:nvPr/>
        </p:nvSpPr>
        <p:spPr>
          <a:xfrm>
            <a:off x="609600" y="1872530"/>
            <a:ext cx="683149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ĐỀ C. TỔ CHỨC LƯU TRỮ, TÌM KIẾM VÀ TRAO ĐỔI THÔNG TIN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7. Sắp xếp để dễ tìm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D5C45-24F4-4033-A064-10AE5C1B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35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260BE-B984-41AA-AFB9-E78BA414E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2" y="283361"/>
            <a:ext cx="1537565" cy="1219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FFB65-ABD4-3100-27D9-89A26AA893E3}"/>
              </a:ext>
            </a:extLst>
          </p:cNvPr>
          <p:cNvSpPr txBox="1"/>
          <p:nvPr/>
        </p:nvSpPr>
        <p:spPr>
          <a:xfrm>
            <a:off x="1596140" y="302411"/>
            <a:ext cx="6513689" cy="78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>
                <a:ln w="22225">
                  <a:noFill/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TRƯỜNG TIỂU HỌC LAM SƠN QUẬN 6</a:t>
            </a:r>
            <a:endParaRPr lang="en-US" altLang="zh-CN" sz="2400" b="1" dirty="0">
              <a:ln w="22225">
                <a:noFill/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35AAE-0692-58DB-D6CC-B7DA1B7E11E3}"/>
              </a:ext>
            </a:extLst>
          </p:cNvPr>
          <p:cNvSpPr txBox="1"/>
          <p:nvPr/>
        </p:nvSpPr>
        <p:spPr>
          <a:xfrm>
            <a:off x="432584" y="5396985"/>
            <a:ext cx="6513689" cy="78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>
                <a:ln w="22225">
                  <a:noFill/>
                  <a:prstDash val="solid"/>
                </a:ln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Giáo viên thực hiện: Nguyễn Hoàng Hiếu</a:t>
            </a:r>
            <a:endParaRPr lang="en-US" altLang="zh-CN" sz="2400" b="1" dirty="0">
              <a:ln w="22225">
                <a:noFill/>
                <a:prstDash val="solid"/>
              </a:ln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9906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076450" y="4876800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456158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990601"/>
            <a:ext cx="604838" cy="54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905000"/>
            <a:ext cx="52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95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819400" y="1905000"/>
            <a:ext cx="6934200" cy="2667000"/>
          </a:xfrm>
          <a:prstGeom prst="round2SameRect">
            <a:avLst/>
          </a:prstGeom>
          <a:solidFill>
            <a:srgbClr val="E2B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70" y="1498098"/>
            <a:ext cx="918131" cy="10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6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4152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22" y="1433514"/>
            <a:ext cx="4903379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385" y="2227421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556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4" y="3276600"/>
            <a:ext cx="714644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6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057400" y="1498098"/>
            <a:ext cx="8001000" cy="3835902"/>
          </a:xfrm>
          <a:prstGeom prst="round2SameRect">
            <a:avLst/>
          </a:prstGeom>
          <a:solidFill>
            <a:srgbClr val="E2B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89847"/>
            <a:ext cx="918131" cy="10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33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98" y="2114550"/>
            <a:ext cx="429660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3143250" cy="347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6234570"/>
              </p:ext>
            </p:extLst>
          </p:nvPr>
        </p:nvGraphicFramePr>
        <p:xfrm>
          <a:off x="4495800" y="1371600"/>
          <a:ext cx="6057900" cy="535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88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E72B4-037B-40B5-8887-4BB78DF6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23E72B4-037B-40B5-8887-4BB78DF6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23E72B4-037B-40B5-8887-4BB78DF6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6786F-7085-4DE5-BE5B-C2E7399C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A26786F-7085-4DE5-BE5B-C2E7399C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DA26786F-7085-4DE5-BE5B-C2E7399C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10156-DCD4-4F1F-BACE-44611E8A9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D510156-DCD4-4F1F-BACE-44611E8A9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D510156-DCD4-4F1F-BACE-44611E8A9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9DB15-10A0-4BB5-9830-276E8A48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239DB15-10A0-4BB5-9830-276E8A48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239DB15-10A0-4BB5-9830-276E8A48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DCE94-5689-45DC-97E7-444331A1E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C5DCE94-5689-45DC-97E7-444331A1E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FC5DCE94-5689-45DC-97E7-444331A1E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BD695-292C-40DB-B3B5-6C695EA0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E28BD695-292C-40DB-B3B5-6C695EA0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28BD695-292C-40DB-B3B5-6C695EA0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BA323-A72E-42A3-973C-11F8D493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A4BA323-A72E-42A3-973C-11F8D493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A4BA323-A72E-42A3-973C-11F8D493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2259B-2D53-40D0-9923-032752E4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82259B-2D53-40D0-9923-032752E4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82259B-2D53-40D0-9923-032752E4F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4E581-AD4E-4439-9FEB-B3CB8EBA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2A74E581-AD4E-4439-9FEB-B3CB8EBA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2A74E581-AD4E-4439-9FEB-B3CB8EBA9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15931-40F4-4633-B8AB-4807745C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7415931-40F4-4633-B8AB-4807745C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7415931-40F4-4633-B8AB-4807745C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40203-89E9-455C-89A6-B174631E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BB040203-89E9-455C-89A6-B174631E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BB040203-89E9-455C-89A6-B174631E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04DC5-1B41-48B1-94A2-E38D8ED5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9E204DC5-1B41-48B1-94A2-E38D8ED5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E204DC5-1B41-48B1-94A2-E38D8ED54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77233-9E30-4BDF-88C7-F41591594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32477233-9E30-4BDF-88C7-F41591594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32477233-9E30-4BDF-88C7-F41591594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17FF-90CB-4F44-83F7-E7F8B0A3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C53C17FF-90CB-4F44-83F7-E7F8B0A3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C53C17FF-90CB-4F44-83F7-E7F8B0A3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0D0D4-26A1-4CDD-A680-DE62DD833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B60D0D4-26A1-4CDD-A680-DE62DD833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B60D0D4-26A1-4CDD-A680-DE62DD833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248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67512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5079585"/>
              </p:ext>
            </p:extLst>
          </p:nvPr>
        </p:nvGraphicFramePr>
        <p:xfrm>
          <a:off x="2176898" y="1886129"/>
          <a:ext cx="83387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1905000"/>
            <a:ext cx="243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819400"/>
            <a:ext cx="243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3787914"/>
            <a:ext cx="243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702314"/>
            <a:ext cx="243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5282625"/>
            <a:ext cx="2438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943600"/>
            <a:ext cx="567581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94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CDCD25-848C-4117-884B-19C681F0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0CDCD25-848C-4117-884B-19C681F0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0CDCD25-848C-4117-884B-19C681F0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C89348-257E-4FFA-AE24-D74D3BBD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2C89348-257E-4FFA-AE24-D74D3BBD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2C89348-257E-4FFA-AE24-D74D3BBD5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08DA6-F369-4215-AC78-07EDB48F0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0108DA6-F369-4215-AC78-07EDB48F0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0108DA6-F369-4215-AC78-07EDB48F0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217589-1CF3-43A9-864B-F3B41C9C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217589-1CF3-43A9-864B-F3B41C9C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217589-1CF3-43A9-864B-F3B41C9C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5C45E-82BB-4220-BD12-E6168AE4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21B5C45E-82BB-4220-BD12-E6168AE4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21B5C45E-82BB-4220-BD12-E6168AE4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1148DA-D40F-4FA9-839B-52E037AAE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E1148DA-D40F-4FA9-839B-52E037AAE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CE1148DA-D40F-4FA9-839B-52E037AAE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5BBDB5-1C4B-4E1B-A568-8114928A8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95BBDB5-1C4B-4E1B-A568-8114928A8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95BBDB5-1C4B-4E1B-A568-8114928A8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4C860A-C00D-4C82-A8BF-EBEA383F1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94C860A-C00D-4C82-A8BF-EBEA383F1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94C860A-C00D-4C82-A8BF-EBEA383F1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D5C5E-6204-428F-9476-6482A9D3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F67D5C5E-6204-428F-9476-6482A9D3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F67D5C5E-6204-428F-9476-6482A9D3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3A854-EE86-4C91-AA55-8C06D791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8753A854-EE86-4C91-AA55-8C06D791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8753A854-EE86-4C91-AA55-8C06D791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85E276-ECFB-4DB9-AB96-AEAF4451A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185E276-ECFB-4DB9-AB96-AEAF4451A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4185E276-ECFB-4DB9-AB96-AEAF4451A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C72082-7AFC-4F5B-967D-CEC3C93F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0DC72082-7AFC-4F5B-967D-CEC3C93F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0DC72082-7AFC-4F5B-967D-CEC3C93F2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A28DBD-92A0-4036-B0F6-35CB44F1C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B5A28DBD-92A0-4036-B0F6-35CB44F1C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5A28DBD-92A0-4036-B0F6-35CB44F1C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F28F00-4F14-4C83-B53C-1FCB2A90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9DF28F00-4F14-4C83-B53C-1FCB2A90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9DF28F00-4F14-4C83-B53C-1FCB2A90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C2F5FD-6C1B-4C79-8DDD-4D21F8C85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6BC2F5FD-6C1B-4C79-8DDD-4D21F8C85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6BC2F5FD-6C1B-4C79-8DDD-4D21F8C85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1BDEA-7DD9-4699-9F0A-267602AF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2561BDEA-7DD9-4699-9F0A-267602AF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2561BDEA-7DD9-4699-9F0A-267602AF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7F679-84D5-46A6-B056-DD022F899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C647F679-84D5-46A6-B056-DD022F899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C647F679-84D5-46A6-B056-DD022F899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 bld="lvlAtOnce"/>
        </p:bldSub>
      </p:bldGraphic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057400" y="2413251"/>
            <a:ext cx="8001000" cy="1854702"/>
          </a:xfrm>
          <a:prstGeom prst="round2SameRect">
            <a:avLst/>
          </a:prstGeom>
          <a:solidFill>
            <a:srgbClr val="E2B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905000"/>
            <a:ext cx="918131" cy="10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753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630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76201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09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65" y="660976"/>
            <a:ext cx="400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2570660"/>
              </p:ext>
            </p:extLst>
          </p:nvPr>
        </p:nvGraphicFramePr>
        <p:xfrm>
          <a:off x="28956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394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5AA1E-087E-4878-B2CA-1CC14DEC8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895AA1E-087E-4878-B2CA-1CC14DEC8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895AA1E-087E-4878-B2CA-1CC14DEC8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19E95-7158-4116-9C53-FACE12082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0119E95-7158-4116-9C53-FACE12082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0119E95-7158-4116-9C53-FACE12082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C0BE2A-A49E-4E1C-B1C4-C1B6BD3F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0C0BE2A-A49E-4E1C-B1C4-C1B6BD3F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0C0BE2A-A49E-4E1C-B1C4-C1B6BD3F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12051-1D86-4B3B-9007-A0240AB1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BF12051-1D86-4B3B-9007-A0240AB1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BF12051-1D86-4B3B-9007-A0240AB1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A3E4A1-9998-473F-8317-5F6D113C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AA3E4A1-9998-473F-8317-5F6D113C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AA3E4A1-9998-473F-8317-5F6D113C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51C9D-2FE4-4E6D-A550-88C3C85D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3651C9D-2FE4-4E6D-A550-88C3C85D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3651C9D-2FE4-4E6D-A550-88C3C85DF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AF608-F3E5-415F-8396-2614C841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02AF608-F3E5-415F-8396-2614C841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02AF608-F3E5-415F-8396-2614C841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BDCDD-60F3-4965-8A5E-8365002F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9EBDCDD-60F3-4965-8A5E-8365002F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C9EBDCDD-60F3-4965-8A5E-8365002F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F3533-D9CB-47C7-8AE8-BC66037A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A3F3533-D9CB-47C7-8AE8-BC66037A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4A3F3533-D9CB-47C7-8AE8-BC66037A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B07D6-CCFC-4123-83BF-B25FBD232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E1B07D6-CCFC-4123-83BF-B25FBD232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EE1B07D6-CCFC-4123-83BF-B25FBD232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585F8-922F-4266-B8CA-E1B18201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C65585F8-922F-4266-B8CA-E1B18201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C65585F8-922F-4266-B8CA-E1B18201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1E3C9-6C16-4C0C-BC0A-49340A254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FCD1E3C9-6C16-4C0C-BC0A-49340A254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FCD1E3C9-6C16-4C0C-BC0A-49340A254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BE3D0-E3B9-48B8-A704-2FB48B05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C68BE3D0-E3B9-48B8-A704-2FB48B05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C68BE3D0-E3B9-48B8-A704-2FB48B05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B75571-3088-4984-BE6E-E0D2203A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D9B75571-3088-4984-BE6E-E0D2203A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D9B75571-3088-4984-BE6E-E0D2203A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5768B-A64D-4432-86A1-D362E4BD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A525768B-A64D-4432-86A1-D362E4BD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A525768B-A64D-4432-86A1-D362E4BD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1FF42-F7B3-4754-8AEB-1B372763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FC1FF42-F7B3-4754-8AEB-1B372763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FC1FF42-F7B3-4754-8AEB-1B372763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45DAF-6D08-4F46-A4FF-767404C2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03A45DAF-6D08-4F46-A4FF-767404C2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03A45DAF-6D08-4F46-A4FF-767404C2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D8D6A-CFFD-4E72-90A6-69FA9B06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953D8D6A-CFFD-4E72-90A6-69FA9B06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53D8D6A-CFFD-4E72-90A6-69FA9B06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9BC27-2F05-44BE-B1A3-CDCB78BC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399BC27-2F05-44BE-B1A3-CDCB78BC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399BC27-2F05-44BE-B1A3-CDCB78BC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E65CFA-3086-4E95-9B4B-2582F266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9E65CFA-3086-4E95-9B4B-2582F266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9E65CFA-3086-4E95-9B4B-2582F266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205E9-BB99-434C-B1B0-F987EC297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0F6205E9-BB99-434C-B1B0-F987EC297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0F6205E9-BB99-434C-B1B0-F987EC297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838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65" y="904876"/>
            <a:ext cx="400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94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17" b="74243"/>
          <a:stretch/>
        </p:blipFill>
        <p:spPr bwMode="auto">
          <a:xfrm>
            <a:off x="1524000" y="817418"/>
            <a:ext cx="762000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057400" y="1059875"/>
            <a:ext cx="8610600" cy="518852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387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3869" y="0"/>
            <a:ext cx="3116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2016" y="341294"/>
            <a:ext cx="8311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65" y="457201"/>
            <a:ext cx="400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066800"/>
            <a:ext cx="447626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74" y="6477000"/>
            <a:ext cx="4493426" cy="48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26616" y="1295400"/>
            <a:ext cx="3688385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94118" l="1010" r="96970">
                        <a14:foregroundMark x1="5051" y1="85882" x2="5051" y2="30588"/>
                        <a14:foregroundMark x1="14141" y1="88235" x2="24242" y2="62353"/>
                        <a14:foregroundMark x1="10101" y1="14118" x2="17172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89" y="1524839"/>
            <a:ext cx="1596037" cy="13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98485" l="0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7564"/>
            <a:ext cx="2051241" cy="110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91" b="89610" l="9195" r="94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18" y="4094364"/>
            <a:ext cx="1495464" cy="132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12" b="92941" l="6897" r="93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72" y="4828772"/>
            <a:ext cx="1608070" cy="11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26" y="6096001"/>
            <a:ext cx="2067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94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37673 -0.0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45452 -0.04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9063 -0.415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3039 -0.045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295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1944" y="12954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88" y="1219200"/>
            <a:ext cx="574956" cy="7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1a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1, 19)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066800"/>
            <a:ext cx="409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73" y="2767012"/>
            <a:ext cx="4399950" cy="349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48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1b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1, 19)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066800"/>
            <a:ext cx="409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43" y="3195638"/>
            <a:ext cx="898527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64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066800"/>
            <a:ext cx="409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43" y="5176838"/>
            <a:ext cx="898527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71" y="2362200"/>
            <a:ext cx="3327754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21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9906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057400" y="4876800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45720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990601"/>
            <a:ext cx="604838" cy="54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905000"/>
            <a:ext cx="52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22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20" y="2560261"/>
            <a:ext cx="6297381" cy="429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1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24" y="2900364"/>
            <a:ext cx="8536073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245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020" y="177226"/>
            <a:ext cx="4878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90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82" y="2667001"/>
            <a:ext cx="3769419" cy="257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17876"/>
            <a:ext cx="5024696" cy="22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6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1153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Bình Nguyễn</dc:creator>
  <cp:lastModifiedBy>Windows User</cp:lastModifiedBy>
  <cp:revision>22</cp:revision>
  <dcterms:created xsi:type="dcterms:W3CDTF">2022-03-30T00:50:46Z</dcterms:created>
  <dcterms:modified xsi:type="dcterms:W3CDTF">2023-03-30T04:58:34Z</dcterms:modified>
</cp:coreProperties>
</file>